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3.xml" ContentType="application/vnd.openxmlformats-officedocument.theme+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66" r:id="rId2"/>
    <p:sldMasterId id="2147483668" r:id="rId3"/>
    <p:sldMasterId id="2147483671" r:id="rId4"/>
  </p:sldMasterIdLst>
  <p:notesMasterIdLst>
    <p:notesMasterId r:id="rId78"/>
  </p:notesMasterIdLst>
  <p:sldIdLst>
    <p:sldId id="257" r:id="rId5"/>
    <p:sldId id="258" r:id="rId6"/>
    <p:sldId id="260" r:id="rId7"/>
    <p:sldId id="267" r:id="rId8"/>
    <p:sldId id="261" r:id="rId9"/>
    <p:sldId id="339" r:id="rId10"/>
    <p:sldId id="340" r:id="rId11"/>
    <p:sldId id="341" r:id="rId12"/>
    <p:sldId id="342" r:id="rId13"/>
    <p:sldId id="343" r:id="rId14"/>
    <p:sldId id="404" r:id="rId15"/>
    <p:sldId id="269" r:id="rId16"/>
    <p:sldId id="344" r:id="rId17"/>
    <p:sldId id="345" r:id="rId18"/>
    <p:sldId id="270" r:id="rId19"/>
    <p:sldId id="346" r:id="rId20"/>
    <p:sldId id="347" r:id="rId21"/>
    <p:sldId id="348" r:id="rId22"/>
    <p:sldId id="349" r:id="rId23"/>
    <p:sldId id="350" r:id="rId24"/>
    <p:sldId id="351" r:id="rId25"/>
    <p:sldId id="352" r:id="rId26"/>
    <p:sldId id="353" r:id="rId27"/>
    <p:sldId id="354" r:id="rId28"/>
    <p:sldId id="355" r:id="rId29"/>
    <p:sldId id="356" r:id="rId30"/>
    <p:sldId id="357" r:id="rId31"/>
    <p:sldId id="358" r:id="rId32"/>
    <p:sldId id="359" r:id="rId33"/>
    <p:sldId id="360" r:id="rId34"/>
    <p:sldId id="361" r:id="rId35"/>
    <p:sldId id="362" r:id="rId36"/>
    <p:sldId id="364" r:id="rId37"/>
    <p:sldId id="363" r:id="rId38"/>
    <p:sldId id="365" r:id="rId39"/>
    <p:sldId id="368" r:id="rId40"/>
    <p:sldId id="367" r:id="rId41"/>
    <p:sldId id="366" r:id="rId42"/>
    <p:sldId id="369" r:id="rId43"/>
    <p:sldId id="370" r:id="rId44"/>
    <p:sldId id="371" r:id="rId45"/>
    <p:sldId id="372" r:id="rId46"/>
    <p:sldId id="405" r:id="rId47"/>
    <p:sldId id="374" r:id="rId48"/>
    <p:sldId id="375" r:id="rId49"/>
    <p:sldId id="373" r:id="rId50"/>
    <p:sldId id="376" r:id="rId51"/>
    <p:sldId id="377" r:id="rId52"/>
    <p:sldId id="378" r:id="rId53"/>
    <p:sldId id="379" r:id="rId54"/>
    <p:sldId id="380" r:id="rId55"/>
    <p:sldId id="381" r:id="rId56"/>
    <p:sldId id="382" r:id="rId57"/>
    <p:sldId id="383" r:id="rId58"/>
    <p:sldId id="384" r:id="rId59"/>
    <p:sldId id="385" r:id="rId60"/>
    <p:sldId id="387" r:id="rId61"/>
    <p:sldId id="388" r:id="rId62"/>
    <p:sldId id="406" r:id="rId63"/>
    <p:sldId id="272" r:id="rId64"/>
    <p:sldId id="389" r:id="rId65"/>
    <p:sldId id="390" r:id="rId66"/>
    <p:sldId id="392" r:id="rId67"/>
    <p:sldId id="393" r:id="rId68"/>
    <p:sldId id="394" r:id="rId69"/>
    <p:sldId id="396" r:id="rId70"/>
    <p:sldId id="397" r:id="rId71"/>
    <p:sldId id="398" r:id="rId72"/>
    <p:sldId id="399" r:id="rId73"/>
    <p:sldId id="400" r:id="rId74"/>
    <p:sldId id="403" r:id="rId75"/>
    <p:sldId id="401" r:id="rId76"/>
    <p:sldId id="402" r:id="rId7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004" autoAdjust="0"/>
    <p:restoredTop sz="66543" autoAdjust="0"/>
  </p:normalViewPr>
  <p:slideViewPr>
    <p:cSldViewPr snapToGrid="0">
      <p:cViewPr varScale="1">
        <p:scale>
          <a:sx n="62" d="100"/>
          <a:sy n="62" d="100"/>
        </p:scale>
        <p:origin x="1114" y="48"/>
      </p:cViewPr>
      <p:guideLst/>
    </p:cSldViewPr>
  </p:slideViewPr>
  <p:notesTextViewPr>
    <p:cViewPr>
      <p:scale>
        <a:sx n="1" d="1"/>
        <a:sy n="1" d="1"/>
      </p:scale>
      <p:origin x="0" y="0"/>
    </p:cViewPr>
  </p:notesTextViewPr>
  <p:notesViewPr>
    <p:cSldViewPr snapToGrid="0">
      <p:cViewPr varScale="1">
        <p:scale>
          <a:sx n="62" d="100"/>
          <a:sy n="62" d="100"/>
        </p:scale>
        <p:origin x="2054" y="5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slide" Target="slides/slide59.xml"/><Relationship Id="rId68" Type="http://schemas.openxmlformats.org/officeDocument/2006/relationships/slide" Target="slides/slide64.xml"/><Relationship Id="rId76" Type="http://schemas.openxmlformats.org/officeDocument/2006/relationships/slide" Target="slides/slide72.xml"/><Relationship Id="rId7" Type="http://schemas.openxmlformats.org/officeDocument/2006/relationships/slide" Target="slides/slide3.xml"/><Relationship Id="rId71" Type="http://schemas.openxmlformats.org/officeDocument/2006/relationships/slide" Target="slides/slide67.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slide" Target="slides/slide62.xml"/><Relationship Id="rId74" Type="http://schemas.openxmlformats.org/officeDocument/2006/relationships/slide" Target="slides/slide70.xml"/><Relationship Id="rId79" Type="http://schemas.openxmlformats.org/officeDocument/2006/relationships/presProps" Target="presProps.xml"/><Relationship Id="rId5" Type="http://schemas.openxmlformats.org/officeDocument/2006/relationships/slide" Target="slides/slide1.xml"/><Relationship Id="rId61" Type="http://schemas.openxmlformats.org/officeDocument/2006/relationships/slide" Target="slides/slide57.xml"/><Relationship Id="rId82"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notesMaster" Target="notesMasters/notesMaster1.xml"/><Relationship Id="rId81"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77" Type="http://schemas.openxmlformats.org/officeDocument/2006/relationships/slide" Target="slides/slide73.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80" Type="http://schemas.openxmlformats.org/officeDocument/2006/relationships/viewProps" Target="viewProps.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slide" Target="slides/slide71.xml"/><Relationship Id="rId1" Type="http://schemas.openxmlformats.org/officeDocument/2006/relationships/slideMaster" Target="slideMasters/slideMaster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8A2958F-FE1E-47AC-B833-62CE24C2FF50}" type="datetimeFigureOut">
              <a:rPr lang="en-GB" smtClean="0"/>
              <a:t>07/06/2023</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9EE52FD-F3D1-407A-8A2F-1C65D7654453}" type="slidenum">
              <a:rPr lang="en-GB" smtClean="0"/>
              <a:t>‹#›</a:t>
            </a:fld>
            <a:endParaRPr lang="en-GB"/>
          </a:p>
        </p:txBody>
      </p:sp>
    </p:spTree>
    <p:extLst>
      <p:ext uri="{BB962C8B-B14F-4D97-AF65-F5344CB8AC3E}">
        <p14:creationId xmlns:p14="http://schemas.microsoft.com/office/powerpoint/2010/main" val="450560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sz="1200" kern="1200" dirty="0" smtClean="0">
                <a:solidFill>
                  <a:schemeClr val="tx1"/>
                </a:solidFill>
                <a:effectLst/>
                <a:latin typeface="+mn-lt"/>
                <a:ea typeface="+mn-ea"/>
                <a:cs typeface="+mn-cs"/>
              </a:rPr>
              <a:t>The left hand column version of the Lord’s Prayer is from </a:t>
            </a:r>
            <a:r>
              <a:rPr lang="en-US" sz="1200" b="1" kern="1200" dirty="0" smtClean="0">
                <a:solidFill>
                  <a:schemeClr val="tx1"/>
                </a:solidFill>
                <a:effectLst/>
                <a:latin typeface="+mn-lt"/>
                <a:ea typeface="+mn-ea"/>
                <a:cs typeface="+mn-cs"/>
              </a:rPr>
              <a:t>Praying Together</a:t>
            </a:r>
            <a:r>
              <a:rPr lang="en-US" sz="1200" kern="1200" dirty="0" smtClean="0">
                <a:solidFill>
                  <a:schemeClr val="tx1"/>
                </a:solidFill>
                <a:effectLst/>
                <a:latin typeface="+mn-lt"/>
                <a:ea typeface="+mn-ea"/>
                <a:cs typeface="+mn-cs"/>
              </a:rPr>
              <a:t>, © 1988 by the English Language Liturgical Consultation (ELLC).</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The address (‘N and N, for you Jesus Christ came into the world . . .’) on pages 67f</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is from </a:t>
            </a:r>
            <a:r>
              <a:rPr lang="en-US" sz="1200" b="1" kern="1200" dirty="0" smtClean="0">
                <a:solidFill>
                  <a:schemeClr val="tx1"/>
                </a:solidFill>
                <a:effectLst/>
                <a:latin typeface="+mn-lt"/>
                <a:ea typeface="+mn-ea"/>
                <a:cs typeface="+mn-cs"/>
              </a:rPr>
              <a:t>Uniting in Worship</a:t>
            </a:r>
            <a:r>
              <a:rPr lang="en-US" sz="1200" kern="1200" dirty="0" smtClean="0">
                <a:solidFill>
                  <a:schemeClr val="tx1"/>
                </a:solidFill>
                <a:effectLst/>
                <a:latin typeface="+mn-lt"/>
                <a:ea typeface="+mn-ea"/>
                <a:cs typeface="+mn-cs"/>
              </a:rPr>
              <a:t>, © 1988 The Uniting Church in Australia Assembly Committee on Liturgy.</a:t>
            </a:r>
            <a:endParaRPr lang="en-GB" sz="1200" kern="1200" dirty="0" smtClean="0">
              <a:solidFill>
                <a:schemeClr val="tx1"/>
              </a:solidFill>
              <a:effectLst/>
              <a:latin typeface="+mn-lt"/>
              <a:ea typeface="+mn-ea"/>
              <a:cs typeface="+mn-cs"/>
            </a:endParaRPr>
          </a:p>
          <a:p>
            <a:endParaRPr lang="en-GB" altLang="en-US" sz="1200" dirty="0" smtClean="0">
              <a:latin typeface="+mn-lt"/>
            </a:endParaRPr>
          </a:p>
          <a:p>
            <a:endParaRPr lang="en-GB" altLang="en-US" sz="1200" dirty="0" smtClean="0">
              <a:latin typeface="+mn-lt"/>
            </a:endParaRPr>
          </a:p>
          <a:p>
            <a:endParaRPr lang="en-GB" altLang="en-US" sz="1200" dirty="0" smtClean="0">
              <a:latin typeface="+mn-lt"/>
            </a:endParaRPr>
          </a:p>
        </p:txBody>
      </p:sp>
      <p:sp>
        <p:nvSpPr>
          <p:cNvPr id="1946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B7475498-5885-4883-BBBE-58CCA2503A43}"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3155581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7"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0"/>
            <a:r>
              <a:rPr lang="en-US" sz="1200" kern="1200" dirty="0" smtClean="0">
                <a:solidFill>
                  <a:schemeClr val="tx1"/>
                </a:solidFill>
                <a:effectLst/>
                <a:latin typeface="+mn-lt"/>
                <a:ea typeface="+mn-ea"/>
                <a:cs typeface="+mn-cs"/>
              </a:rPr>
              <a:t>1 This service is used when </a:t>
            </a:r>
            <a:r>
              <a:rPr lang="en-US" sz="1200" b="1" kern="1200" dirty="0" smtClean="0">
                <a:solidFill>
                  <a:schemeClr val="tx1"/>
                </a:solidFill>
                <a:effectLst/>
                <a:latin typeface="+mn-lt"/>
                <a:ea typeface="+mn-ea"/>
                <a:cs typeface="+mn-cs"/>
              </a:rPr>
              <a:t>both </a:t>
            </a:r>
            <a:r>
              <a:rPr lang="en-US" sz="1200" i="1" kern="1200" dirty="0" smtClean="0">
                <a:solidFill>
                  <a:schemeClr val="tx1"/>
                </a:solidFill>
                <a:effectLst/>
                <a:latin typeface="+mn-lt"/>
                <a:ea typeface="+mn-ea"/>
                <a:cs typeface="+mn-cs"/>
              </a:rPr>
              <a:t>those </a:t>
            </a:r>
            <a:r>
              <a:rPr lang="en-US" sz="1200" kern="1200" dirty="0" smtClean="0">
                <a:solidFill>
                  <a:schemeClr val="tx1"/>
                </a:solidFill>
                <a:effectLst/>
                <a:latin typeface="+mn-lt"/>
                <a:ea typeface="+mn-ea"/>
                <a:cs typeface="+mn-cs"/>
              </a:rPr>
              <a:t>who </a:t>
            </a:r>
            <a:r>
              <a:rPr lang="en-US" sz="1200" i="1" kern="1200" dirty="0" smtClean="0">
                <a:solidFill>
                  <a:schemeClr val="tx1"/>
                </a:solidFill>
                <a:effectLst/>
                <a:latin typeface="+mn-lt"/>
                <a:ea typeface="+mn-ea"/>
                <a:cs typeface="+mn-cs"/>
              </a:rPr>
              <a:t>are </a:t>
            </a:r>
            <a:r>
              <a:rPr lang="en-US" sz="1200" kern="1200" dirty="0" smtClean="0">
                <a:solidFill>
                  <a:schemeClr val="tx1"/>
                </a:solidFill>
                <a:effectLst/>
                <a:latin typeface="+mn-lt"/>
                <a:ea typeface="+mn-ea"/>
                <a:cs typeface="+mn-cs"/>
              </a:rPr>
              <a:t>able to answer for </a:t>
            </a:r>
            <a:r>
              <a:rPr lang="en-US" sz="1200" i="1" kern="1200" dirty="0" smtClean="0">
                <a:solidFill>
                  <a:schemeClr val="tx1"/>
                </a:solidFill>
                <a:effectLst/>
                <a:latin typeface="+mn-lt"/>
                <a:ea typeface="+mn-ea"/>
                <a:cs typeface="+mn-cs"/>
              </a:rPr>
              <a:t>themselves </a:t>
            </a:r>
            <a:r>
              <a:rPr lang="en-US" sz="1200" b="1" kern="1200" dirty="0" smtClean="0">
                <a:solidFill>
                  <a:schemeClr val="tx1"/>
                </a:solidFill>
                <a:effectLst/>
                <a:latin typeface="+mn-lt"/>
                <a:ea typeface="+mn-ea"/>
                <a:cs typeface="+mn-cs"/>
              </a:rPr>
              <a:t>and </a:t>
            </a:r>
            <a:r>
              <a:rPr lang="en-US" sz="1200" i="1" kern="1200" dirty="0" smtClean="0">
                <a:solidFill>
                  <a:schemeClr val="tx1"/>
                </a:solidFill>
                <a:effectLst/>
                <a:latin typeface="+mn-lt"/>
                <a:ea typeface="+mn-ea"/>
                <a:cs typeface="+mn-cs"/>
              </a:rPr>
              <a:t>young children </a:t>
            </a:r>
            <a:r>
              <a:rPr lang="en-US" sz="1200" kern="1200" dirty="0" smtClean="0">
                <a:solidFill>
                  <a:schemeClr val="tx1"/>
                </a:solidFill>
                <a:effectLst/>
                <a:latin typeface="+mn-lt"/>
                <a:ea typeface="+mn-ea"/>
                <a:cs typeface="+mn-cs"/>
              </a:rPr>
              <a:t>are to be baptized.</a:t>
            </a:r>
            <a:endParaRPr lang="en-GB"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2 Normally those who have been baptized when they are able to answer for themselves should be confirmed and received into membership immediately, and the service provides for this, though provision is also made for the possibility that the Confirmation and Reception may be deferred.</a:t>
            </a:r>
            <a:endParaRPr lang="en-GB"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3 When this service includes the Confirmation and Reception into membership of </a:t>
            </a:r>
            <a:r>
              <a:rPr lang="en-US" sz="1200" i="1" kern="1200" dirty="0" smtClean="0">
                <a:solidFill>
                  <a:schemeClr val="tx1"/>
                </a:solidFill>
                <a:effectLst/>
                <a:latin typeface="+mn-lt"/>
                <a:ea typeface="+mn-ea"/>
                <a:cs typeface="+mn-cs"/>
              </a:rPr>
              <a:t>those </a:t>
            </a:r>
            <a:r>
              <a:rPr lang="en-US" sz="1200" kern="1200" dirty="0" smtClean="0">
                <a:solidFill>
                  <a:schemeClr val="tx1"/>
                </a:solidFill>
                <a:effectLst/>
                <a:latin typeface="+mn-lt"/>
                <a:ea typeface="+mn-ea"/>
                <a:cs typeface="+mn-cs"/>
              </a:rPr>
              <a:t>baptized who </a:t>
            </a:r>
            <a:r>
              <a:rPr lang="en-US" sz="1200" i="1" kern="1200" dirty="0" smtClean="0">
                <a:solidFill>
                  <a:schemeClr val="tx1"/>
                </a:solidFill>
                <a:effectLst/>
                <a:latin typeface="+mn-lt"/>
                <a:ea typeface="+mn-ea"/>
                <a:cs typeface="+mn-cs"/>
              </a:rPr>
              <a:t>have </a:t>
            </a:r>
            <a:r>
              <a:rPr lang="en-US" sz="1200" kern="1200" dirty="0" smtClean="0">
                <a:solidFill>
                  <a:schemeClr val="tx1"/>
                </a:solidFill>
                <a:effectLst/>
                <a:latin typeface="+mn-lt"/>
                <a:ea typeface="+mn-ea"/>
                <a:cs typeface="+mn-cs"/>
              </a:rPr>
              <a:t>answered for </a:t>
            </a:r>
            <a:r>
              <a:rPr lang="en-US" sz="1200" i="1" kern="1200" dirty="0" smtClean="0">
                <a:solidFill>
                  <a:schemeClr val="tx1"/>
                </a:solidFill>
                <a:effectLst/>
                <a:latin typeface="+mn-lt"/>
                <a:ea typeface="+mn-ea"/>
                <a:cs typeface="+mn-cs"/>
              </a:rPr>
              <a:t>themselves</a:t>
            </a:r>
            <a:r>
              <a:rPr lang="en-US" sz="1200" kern="1200" dirty="0" smtClean="0">
                <a:solidFill>
                  <a:schemeClr val="tx1"/>
                </a:solidFill>
                <a:effectLst/>
                <a:latin typeface="+mn-lt"/>
                <a:ea typeface="+mn-ea"/>
                <a:cs typeface="+mn-cs"/>
              </a:rPr>
              <a:t>, it may also include the Confirmation and Reception of </a:t>
            </a:r>
            <a:r>
              <a:rPr lang="en-US" sz="1200" i="1" kern="1200" dirty="0" smtClean="0">
                <a:solidFill>
                  <a:schemeClr val="tx1"/>
                </a:solidFill>
                <a:effectLst/>
                <a:latin typeface="+mn-lt"/>
                <a:ea typeface="+mn-ea"/>
                <a:cs typeface="+mn-cs"/>
              </a:rPr>
              <a:t>persons </a:t>
            </a:r>
            <a:r>
              <a:rPr lang="en-US" sz="1200" kern="1200" dirty="0" smtClean="0">
                <a:solidFill>
                  <a:schemeClr val="tx1"/>
                </a:solidFill>
                <a:effectLst/>
                <a:latin typeface="+mn-lt"/>
                <a:ea typeface="+mn-ea"/>
                <a:cs typeface="+mn-cs"/>
              </a:rPr>
              <a:t>baptized on a previous occasion.</a:t>
            </a:r>
            <a:endParaRPr lang="en-GB"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4 The Sacrament of Baptism is normally administered during  an act of public worship, most appropriately a celebration of </a:t>
            </a:r>
            <a:r>
              <a:rPr lang="en-US" sz="1200" b="1" i="1" kern="1200" dirty="0" smtClean="0">
                <a:solidFill>
                  <a:schemeClr val="tx1"/>
                </a:solidFill>
                <a:effectLst/>
                <a:latin typeface="+mn-lt"/>
                <a:ea typeface="+mn-ea"/>
                <a:cs typeface="+mn-cs"/>
              </a:rPr>
              <a:t>Holy Communion</a:t>
            </a:r>
            <a:r>
              <a:rPr lang="en-US" sz="1200" kern="1200" dirty="0" smtClean="0">
                <a:solidFill>
                  <a:schemeClr val="tx1"/>
                </a:solidFill>
                <a:effectLst/>
                <a:latin typeface="+mn-lt"/>
                <a:ea typeface="+mn-ea"/>
                <a:cs typeface="+mn-cs"/>
              </a:rPr>
              <a:t>. When the service includes Confirmation, it always takes place during a celebration of Holy Communion, following the sermon.</a:t>
            </a:r>
            <a:endParaRPr lang="en-GB"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5 When the service is used for Baptism without Confirmation, it is preferable that it follow the sermon, but it may be used before the Ministry of the Word.</a:t>
            </a:r>
            <a:endParaRPr lang="en-GB"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6 If candles are to be given to the newly-baptized, they may be lit from the Easter Candle (see page 265) or some other candle lit at the beginning of the service.</a:t>
            </a:r>
            <a:endParaRPr lang="en-GB"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7 Prayers for those who have been baptized (and confirmed), and, as appropriate, for their families, should be included in the prayers of intercession.</a:t>
            </a:r>
            <a:endParaRPr lang="en-GB"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8 The minister shall ensure that a certificate of Baptism is given to each newly-baptized person, or, in the case of </a:t>
            </a:r>
            <a:r>
              <a:rPr lang="en-US" sz="1200" i="1" kern="1200" dirty="0" smtClean="0">
                <a:solidFill>
                  <a:schemeClr val="tx1"/>
                </a:solidFill>
                <a:effectLst/>
                <a:latin typeface="+mn-lt"/>
                <a:ea typeface="+mn-ea"/>
                <a:cs typeface="+mn-cs"/>
              </a:rPr>
              <a:t>young children</a:t>
            </a:r>
            <a:r>
              <a:rPr lang="en-US" sz="1200" kern="1200" dirty="0" smtClean="0">
                <a:solidFill>
                  <a:schemeClr val="tx1"/>
                </a:solidFill>
                <a:effectLst/>
                <a:latin typeface="+mn-lt"/>
                <a:ea typeface="+mn-ea"/>
                <a:cs typeface="+mn-cs"/>
              </a:rPr>
              <a:t>, to the </a:t>
            </a:r>
            <a:r>
              <a:rPr lang="en-US" sz="1200" i="1" kern="1200" dirty="0" smtClean="0">
                <a:solidFill>
                  <a:schemeClr val="tx1"/>
                </a:solidFill>
                <a:effectLst/>
                <a:latin typeface="+mn-lt"/>
                <a:ea typeface="+mn-ea"/>
                <a:cs typeface="+mn-cs"/>
              </a:rPr>
              <a:t>parents</a:t>
            </a:r>
            <a:r>
              <a:rPr lang="en-US" sz="1200" kern="1200" dirty="0" smtClean="0">
                <a:solidFill>
                  <a:schemeClr val="tx1"/>
                </a:solidFill>
                <a:effectLst/>
                <a:latin typeface="+mn-lt"/>
                <a:ea typeface="+mn-ea"/>
                <a:cs typeface="+mn-cs"/>
              </a:rPr>
              <a:t>, during or after the service. A certificate of Confirmation may be given to each newly- confirmed person during or after the service.</a:t>
            </a:r>
            <a:endParaRPr lang="en-GB" sz="1200" kern="1200" dirty="0" smtClean="0">
              <a:solidFill>
                <a:schemeClr val="tx1"/>
              </a:solidFill>
              <a:effectLst/>
              <a:latin typeface="+mn-lt"/>
              <a:ea typeface="+mn-ea"/>
              <a:cs typeface="+mn-cs"/>
            </a:endParaRPr>
          </a:p>
          <a:p>
            <a:pPr eaLnBrk="1" hangingPunct="1">
              <a:spcBef>
                <a:spcPct val="0"/>
              </a:spcBef>
            </a:pPr>
            <a:endParaRPr lang="en-US" altLang="en-US" dirty="0" smtClean="0"/>
          </a:p>
        </p:txBody>
      </p:sp>
      <p:sp>
        <p:nvSpPr>
          <p:cNvPr id="21508"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2587367E-FB66-4F56-869F-FFEA60283782}"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9266110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3"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i="1" dirty="0" smtClean="0"/>
              <a:t>(p. 63) </a:t>
            </a:r>
            <a:r>
              <a:rPr lang="en-US" altLang="en-US" b="1" i="0" dirty="0" smtClean="0">
                <a:solidFill>
                  <a:srgbClr val="000000"/>
                </a:solidFill>
              </a:rPr>
              <a:t>1</a:t>
            </a:r>
            <a:r>
              <a:rPr lang="en-US" altLang="en-US" b="1" dirty="0" smtClean="0">
                <a:solidFill>
                  <a:srgbClr val="000000"/>
                </a:solidFill>
              </a:rPr>
              <a:t> </a:t>
            </a:r>
            <a:r>
              <a:rPr lang="en-US" altLang="en-US" dirty="0" smtClean="0">
                <a:solidFill>
                  <a:srgbClr val="000000"/>
                </a:solidFill>
              </a:rPr>
              <a:t>Hymn</a:t>
            </a:r>
          </a:p>
          <a:p>
            <a:endParaRPr lang="en-US" altLang="en-US" dirty="0" smtClean="0"/>
          </a:p>
        </p:txBody>
      </p:sp>
      <p:sp>
        <p:nvSpPr>
          <p:cNvPr id="25604"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3BA0F86B-88BB-4E1A-8B4B-8F671C6A444F}"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3</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3932375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i="1" dirty="0" smtClean="0"/>
              <a:t>(p. 64)</a:t>
            </a:r>
            <a:endParaRPr lang="en-GB" altLang="en-US" dirty="0" smtClean="0"/>
          </a:p>
        </p:txBody>
      </p:sp>
      <p:sp>
        <p:nvSpPr>
          <p:cNvPr id="481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1037762F-31FC-44D6-A4D1-CF366CF5D51C}"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4</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9076345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i="1" dirty="0" smtClean="0"/>
              <a:t>(p. 63) </a:t>
            </a:r>
            <a:r>
              <a:rPr lang="en-US" altLang="en-US" b="1" i="0" dirty="0" smtClean="0"/>
              <a:t>2</a:t>
            </a:r>
            <a:endParaRPr lang="en-US" altLang="en-US" b="1" dirty="0" smtClean="0"/>
          </a:p>
          <a:p>
            <a:pPr eaLnBrk="1" hangingPunct="1">
              <a:spcBef>
                <a:spcPct val="0"/>
              </a:spcBef>
            </a:pPr>
            <a:endParaRPr lang="en-US" altLang="en-US" b="1" dirty="0" smtClean="0"/>
          </a:p>
          <a:p>
            <a:pPr eaLnBrk="1" hangingPunct="1">
              <a:spcBef>
                <a:spcPct val="0"/>
              </a:spcBef>
            </a:pPr>
            <a:endParaRPr lang="en-US" altLang="en-US" dirty="0" smtClean="0"/>
          </a:p>
        </p:txBody>
      </p:sp>
      <p:sp>
        <p:nvSpPr>
          <p:cNvPr id="27652"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80B9251A-30EF-4D38-B002-F279B50D6760}"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5</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6331580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i="1" dirty="0" smtClean="0"/>
              <a:t>(p. 63) </a:t>
            </a:r>
            <a:r>
              <a:rPr lang="en-US" altLang="en-US" b="1" i="0" dirty="0" smtClean="0"/>
              <a:t>2</a:t>
            </a:r>
            <a:endParaRPr lang="en-US" altLang="en-US" b="1" dirty="0" smtClean="0"/>
          </a:p>
          <a:p>
            <a:pPr eaLnBrk="1" hangingPunct="1">
              <a:spcBef>
                <a:spcPct val="0"/>
              </a:spcBef>
            </a:pPr>
            <a:endParaRPr lang="en-US" altLang="en-US" b="1" dirty="0" smtClean="0"/>
          </a:p>
          <a:p>
            <a:pPr eaLnBrk="1" hangingPunct="1">
              <a:spcBef>
                <a:spcPct val="0"/>
              </a:spcBef>
            </a:pPr>
            <a:endParaRPr lang="en-US" altLang="en-US" dirty="0" smtClean="0"/>
          </a:p>
        </p:txBody>
      </p:sp>
      <p:sp>
        <p:nvSpPr>
          <p:cNvPr id="27652"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80B9251A-30EF-4D38-B002-F279B50D6760}"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6</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417701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i="1" dirty="0" smtClean="0"/>
              <a:t>(p. 63) </a:t>
            </a:r>
            <a:r>
              <a:rPr lang="en-US" altLang="en-US" b="1" i="0" dirty="0" smtClean="0"/>
              <a:t>2</a:t>
            </a:r>
            <a:endParaRPr lang="en-US" altLang="en-US" b="1" dirty="0" smtClean="0"/>
          </a:p>
          <a:p>
            <a:pPr eaLnBrk="1" hangingPunct="1">
              <a:spcBef>
                <a:spcPct val="0"/>
              </a:spcBef>
            </a:pPr>
            <a:endParaRPr lang="en-US" altLang="en-US" b="1" dirty="0" smtClean="0"/>
          </a:p>
          <a:p>
            <a:pPr eaLnBrk="1" hangingPunct="1">
              <a:spcBef>
                <a:spcPct val="0"/>
              </a:spcBef>
            </a:pPr>
            <a:endParaRPr lang="en-US" altLang="en-US" dirty="0" smtClean="0"/>
          </a:p>
        </p:txBody>
      </p:sp>
      <p:sp>
        <p:nvSpPr>
          <p:cNvPr id="27652"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80B9251A-30EF-4D38-B002-F279B50D6760}"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7</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3675759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i="1" dirty="0" smtClean="0"/>
              <a:t>(p. 64) </a:t>
            </a:r>
            <a:r>
              <a:rPr lang="en-US" altLang="en-US" b="1" i="0" dirty="0" smtClean="0"/>
              <a:t>2</a:t>
            </a:r>
            <a:endParaRPr lang="en-US" altLang="en-US" b="1" dirty="0" smtClean="0"/>
          </a:p>
          <a:p>
            <a:pPr eaLnBrk="1" hangingPunct="1">
              <a:spcBef>
                <a:spcPct val="0"/>
              </a:spcBef>
            </a:pPr>
            <a:endParaRPr lang="en-US" altLang="en-US" b="1" dirty="0" smtClean="0"/>
          </a:p>
          <a:p>
            <a:pPr eaLnBrk="1" hangingPunct="1">
              <a:spcBef>
                <a:spcPct val="0"/>
              </a:spcBef>
            </a:pPr>
            <a:endParaRPr lang="en-US" altLang="en-US" dirty="0" smtClean="0"/>
          </a:p>
        </p:txBody>
      </p:sp>
      <p:sp>
        <p:nvSpPr>
          <p:cNvPr id="27652"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80B9251A-30EF-4D38-B002-F279B50D6760}"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8</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5011942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i="1" dirty="0" smtClean="0"/>
              <a:t>(p. 64) </a:t>
            </a:r>
            <a:r>
              <a:rPr lang="en-US" altLang="en-US" b="1" i="0" dirty="0" smtClean="0"/>
              <a:t>2</a:t>
            </a:r>
            <a:endParaRPr lang="en-US" altLang="en-US" b="1" dirty="0" smtClean="0"/>
          </a:p>
          <a:p>
            <a:pPr eaLnBrk="1" hangingPunct="1">
              <a:spcBef>
                <a:spcPct val="0"/>
              </a:spcBef>
            </a:pPr>
            <a:endParaRPr lang="en-US" altLang="en-US" b="1" dirty="0" smtClean="0"/>
          </a:p>
          <a:p>
            <a:pPr eaLnBrk="1" hangingPunct="1">
              <a:spcBef>
                <a:spcPct val="0"/>
              </a:spcBef>
            </a:pPr>
            <a:endParaRPr lang="en-US" altLang="en-US" dirty="0" smtClean="0"/>
          </a:p>
        </p:txBody>
      </p:sp>
      <p:sp>
        <p:nvSpPr>
          <p:cNvPr id="27652"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80B9251A-30EF-4D38-B002-F279B50D6760}"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9</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95849848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i="1" dirty="0" smtClean="0"/>
              <a:t>(p. 64) </a:t>
            </a:r>
            <a:r>
              <a:rPr lang="en-US" altLang="en-US" b="1" i="0" dirty="0" smtClean="0"/>
              <a:t>2</a:t>
            </a:r>
            <a:endParaRPr lang="en-US" altLang="en-US" b="1" dirty="0" smtClean="0"/>
          </a:p>
          <a:p>
            <a:pPr eaLnBrk="1" hangingPunct="1">
              <a:spcBef>
                <a:spcPct val="0"/>
              </a:spcBef>
            </a:pPr>
            <a:endParaRPr lang="en-US" altLang="en-US" b="1" dirty="0" smtClean="0"/>
          </a:p>
          <a:p>
            <a:pPr eaLnBrk="1" hangingPunct="1">
              <a:spcBef>
                <a:spcPct val="0"/>
              </a:spcBef>
            </a:pPr>
            <a:endParaRPr lang="en-US" altLang="en-US" dirty="0" smtClean="0"/>
          </a:p>
        </p:txBody>
      </p:sp>
      <p:sp>
        <p:nvSpPr>
          <p:cNvPr id="27652"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80B9251A-30EF-4D38-B002-F279B50D6760}"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10</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05610269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i="1" dirty="0" smtClean="0"/>
              <a:t>(p. 64)</a:t>
            </a:r>
            <a:endParaRPr lang="en-GB" altLang="en-US" dirty="0" smtClean="0"/>
          </a:p>
        </p:txBody>
      </p:sp>
      <p:sp>
        <p:nvSpPr>
          <p:cNvPr id="481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1037762F-31FC-44D6-A4D1-CF366CF5D51C}"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11</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3827753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i="1" dirty="0" smtClean="0"/>
              <a:t>(p. 64)</a:t>
            </a:r>
            <a:r>
              <a:rPr lang="en-US" altLang="en-US" b="1" i="1" dirty="0" smtClean="0"/>
              <a:t> </a:t>
            </a:r>
            <a:r>
              <a:rPr lang="en-US" altLang="en-US" b="1" i="0" dirty="0" smtClean="0"/>
              <a:t>3</a:t>
            </a:r>
            <a:endParaRPr lang="en-GB" altLang="en-US" dirty="0" smtClean="0"/>
          </a:p>
          <a:p>
            <a:endParaRPr lang="en-US" altLang="en-US" dirty="0" smtClean="0"/>
          </a:p>
        </p:txBody>
      </p:sp>
      <p:sp>
        <p:nvSpPr>
          <p:cNvPr id="5018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381D393-AB32-4E85-9BFF-D95B2D4A9B3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12</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66851178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i="1" dirty="0" smtClean="0"/>
              <a:t>(p. 64)</a:t>
            </a:r>
            <a:r>
              <a:rPr lang="en-US" altLang="en-US" b="1" i="1" dirty="0" smtClean="0"/>
              <a:t> </a:t>
            </a:r>
            <a:r>
              <a:rPr lang="en-US" altLang="en-US" b="1" i="0" dirty="0" smtClean="0"/>
              <a:t>4</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b="1" i="0" dirty="0" smtClean="0"/>
              <a:t>5</a:t>
            </a:r>
            <a:r>
              <a:rPr lang="en-US" altLang="en-US" b="1" i="0" baseline="0" dirty="0" smtClean="0"/>
              <a:t> </a:t>
            </a:r>
            <a:r>
              <a:rPr lang="en-US" sz="1200" kern="1200" dirty="0" smtClean="0">
                <a:solidFill>
                  <a:schemeClr val="tx1"/>
                </a:solidFill>
                <a:effectLst/>
                <a:latin typeface="+mn-lt"/>
                <a:ea typeface="+mn-ea"/>
                <a:cs typeface="+mn-cs"/>
              </a:rPr>
              <a:t>If a candidate is to give personal testimony to God’s grace, this may be done here.</a:t>
            </a:r>
            <a:endParaRPr lang="en-GB" sz="1200" kern="1200" dirty="0" smtClean="0">
              <a:solidFill>
                <a:schemeClr val="tx1"/>
              </a:solidFill>
              <a:effectLst/>
              <a:latin typeface="+mn-lt"/>
              <a:ea typeface="+mn-ea"/>
              <a:cs typeface="+mn-cs"/>
            </a:endParaRPr>
          </a:p>
          <a:p>
            <a:endParaRPr lang="en-GB" altLang="en-US" dirty="0" smtClean="0"/>
          </a:p>
          <a:p>
            <a:endParaRPr lang="en-US" altLang="en-US" dirty="0" smtClean="0"/>
          </a:p>
        </p:txBody>
      </p:sp>
      <p:sp>
        <p:nvSpPr>
          <p:cNvPr id="5018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381D393-AB32-4E85-9BFF-D95B2D4A9B3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13</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40662721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i="1" dirty="0" smtClean="0"/>
              <a:t>(p. 65)</a:t>
            </a:r>
            <a:endParaRPr lang="en-GB" altLang="en-US" dirty="0" smtClean="0"/>
          </a:p>
        </p:txBody>
      </p:sp>
      <p:sp>
        <p:nvSpPr>
          <p:cNvPr id="481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1037762F-31FC-44D6-A4D1-CF366CF5D51C}"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14</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0435575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i="1" dirty="0" smtClean="0"/>
              <a:t>(p. 65)</a:t>
            </a:r>
            <a:r>
              <a:rPr lang="en-US" altLang="en-US" b="1" i="1" dirty="0" smtClean="0"/>
              <a:t> 6</a:t>
            </a:r>
            <a:r>
              <a:rPr lang="en-GB" altLang="en-US" b="1" dirty="0" smtClean="0"/>
              <a:t> </a:t>
            </a:r>
            <a:r>
              <a:rPr lang="en-US" sz="1200" kern="1200" dirty="0" smtClean="0">
                <a:solidFill>
                  <a:schemeClr val="tx1"/>
                </a:solidFill>
                <a:effectLst/>
                <a:latin typeface="+mn-lt"/>
                <a:ea typeface="+mn-ea"/>
                <a:cs typeface="+mn-cs"/>
              </a:rPr>
              <a:t>All stand.</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Except where a </a:t>
            </a:r>
            <a:r>
              <a:rPr lang="en-US" sz="1200" kern="1200" dirty="0" err="1" smtClean="0">
                <a:solidFill>
                  <a:schemeClr val="tx1"/>
                </a:solidFill>
                <a:effectLst/>
                <a:latin typeface="+mn-lt"/>
                <a:ea typeface="+mn-ea"/>
                <a:cs typeface="+mn-cs"/>
              </a:rPr>
              <a:t>baptistry</a:t>
            </a:r>
            <a:r>
              <a:rPr lang="en-US" sz="1200" kern="1200" dirty="0" smtClean="0">
                <a:solidFill>
                  <a:schemeClr val="tx1"/>
                </a:solidFill>
                <a:effectLst/>
                <a:latin typeface="+mn-lt"/>
                <a:ea typeface="+mn-ea"/>
                <a:cs typeface="+mn-cs"/>
              </a:rPr>
              <a:t> is to be used, water is poured into the font, in the sight of the people.</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The candidates for Baptism and the </a:t>
            </a:r>
            <a:r>
              <a:rPr lang="en-US" sz="1200" i="1" kern="1200" dirty="0" smtClean="0">
                <a:solidFill>
                  <a:schemeClr val="tx1"/>
                </a:solidFill>
                <a:effectLst/>
                <a:latin typeface="+mn-lt"/>
                <a:ea typeface="+mn-ea"/>
                <a:cs typeface="+mn-cs"/>
              </a:rPr>
              <a:t>parents </a:t>
            </a:r>
            <a:r>
              <a:rPr lang="en-US" sz="1200" kern="1200" dirty="0" smtClean="0">
                <a:solidFill>
                  <a:schemeClr val="tx1"/>
                </a:solidFill>
                <a:effectLst/>
                <a:latin typeface="+mn-lt"/>
                <a:ea typeface="+mn-ea"/>
                <a:cs typeface="+mn-cs"/>
              </a:rPr>
              <a:t>(and </a:t>
            </a:r>
            <a:r>
              <a:rPr lang="en-US" sz="1200" i="1" kern="1200" dirty="0" smtClean="0">
                <a:solidFill>
                  <a:schemeClr val="tx1"/>
                </a:solidFill>
                <a:effectLst/>
                <a:latin typeface="+mn-lt"/>
                <a:ea typeface="+mn-ea"/>
                <a:cs typeface="+mn-cs"/>
              </a:rPr>
              <a:t>godparents</a:t>
            </a:r>
            <a:r>
              <a:rPr lang="en-US" sz="1200" kern="1200" dirty="0" smtClean="0">
                <a:solidFill>
                  <a:schemeClr val="tx1"/>
                </a:solidFill>
                <a:effectLst/>
                <a:latin typeface="+mn-lt"/>
                <a:ea typeface="+mn-ea"/>
                <a:cs typeface="+mn-cs"/>
              </a:rPr>
              <a:t>) gather round or near the font or </a:t>
            </a:r>
            <a:r>
              <a:rPr lang="en-US" sz="1200" kern="1200" dirty="0" err="1" smtClean="0">
                <a:solidFill>
                  <a:schemeClr val="tx1"/>
                </a:solidFill>
                <a:effectLst/>
                <a:latin typeface="+mn-lt"/>
                <a:ea typeface="+mn-ea"/>
                <a:cs typeface="+mn-cs"/>
              </a:rPr>
              <a:t>baptistry</a:t>
            </a:r>
            <a:r>
              <a:rPr lang="en-US" sz="1200" kern="1200" dirty="0" smtClean="0">
                <a:solidFill>
                  <a:schemeClr val="tx1"/>
                </a:solidFill>
                <a:effectLst/>
                <a:latin typeface="+mn-lt"/>
                <a:ea typeface="+mn-ea"/>
                <a:cs typeface="+mn-cs"/>
              </a:rPr>
              <a:t>.</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The minister stands at the font or </a:t>
            </a:r>
            <a:r>
              <a:rPr lang="en-US" sz="1200" kern="1200" dirty="0" err="1" smtClean="0">
                <a:solidFill>
                  <a:schemeClr val="tx1"/>
                </a:solidFill>
                <a:effectLst/>
                <a:latin typeface="+mn-lt"/>
                <a:ea typeface="+mn-ea"/>
                <a:cs typeface="+mn-cs"/>
              </a:rPr>
              <a:t>baptistry</a:t>
            </a:r>
            <a:r>
              <a:rPr lang="en-US" sz="1200" kern="1200" dirty="0" smtClean="0">
                <a:solidFill>
                  <a:schemeClr val="tx1"/>
                </a:solidFill>
                <a:effectLst/>
                <a:latin typeface="+mn-lt"/>
                <a:ea typeface="+mn-ea"/>
                <a:cs typeface="+mn-cs"/>
              </a:rPr>
              <a:t> and says:</a:t>
            </a:r>
            <a:endParaRPr lang="en-GB" sz="1200" kern="1200" dirty="0" smtClean="0">
              <a:solidFill>
                <a:schemeClr val="tx1"/>
              </a:solidFill>
              <a:effectLst/>
              <a:latin typeface="+mn-lt"/>
              <a:ea typeface="+mn-ea"/>
              <a:cs typeface="+mn-cs"/>
            </a:endParaRPr>
          </a:p>
          <a:p>
            <a:endParaRPr lang="en-US" altLang="en-US" dirty="0" smtClean="0"/>
          </a:p>
        </p:txBody>
      </p:sp>
      <p:sp>
        <p:nvSpPr>
          <p:cNvPr id="5018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381D393-AB32-4E85-9BFF-D95B2D4A9B3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15</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408063125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i="1" dirty="0" smtClean="0"/>
              <a:t>(p. 65)</a:t>
            </a:r>
            <a:r>
              <a:rPr lang="en-US" altLang="en-US" b="1" i="1" dirty="0" smtClean="0"/>
              <a:t> 6</a:t>
            </a:r>
            <a:r>
              <a:rPr lang="en-GB" altLang="en-US" b="1" dirty="0" smtClean="0"/>
              <a:t> </a:t>
            </a:r>
            <a:r>
              <a:rPr lang="en-US" sz="1200" kern="1200" dirty="0" smtClean="0">
                <a:solidFill>
                  <a:schemeClr val="tx1"/>
                </a:solidFill>
                <a:effectLst/>
                <a:latin typeface="+mn-lt"/>
                <a:ea typeface="+mn-ea"/>
                <a:cs typeface="+mn-cs"/>
              </a:rPr>
              <a:t>All stand.</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Except where a </a:t>
            </a:r>
            <a:r>
              <a:rPr lang="en-US" sz="1200" kern="1200" dirty="0" err="1" smtClean="0">
                <a:solidFill>
                  <a:schemeClr val="tx1"/>
                </a:solidFill>
                <a:effectLst/>
                <a:latin typeface="+mn-lt"/>
                <a:ea typeface="+mn-ea"/>
                <a:cs typeface="+mn-cs"/>
              </a:rPr>
              <a:t>baptistry</a:t>
            </a:r>
            <a:r>
              <a:rPr lang="en-US" sz="1200" kern="1200" dirty="0" smtClean="0">
                <a:solidFill>
                  <a:schemeClr val="tx1"/>
                </a:solidFill>
                <a:effectLst/>
                <a:latin typeface="+mn-lt"/>
                <a:ea typeface="+mn-ea"/>
                <a:cs typeface="+mn-cs"/>
              </a:rPr>
              <a:t> is to be used, water is poured into the font, in the sight of the people.</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The candidates for Baptism and the </a:t>
            </a:r>
            <a:r>
              <a:rPr lang="en-US" sz="1200" i="1" kern="1200" dirty="0" smtClean="0">
                <a:solidFill>
                  <a:schemeClr val="tx1"/>
                </a:solidFill>
                <a:effectLst/>
                <a:latin typeface="+mn-lt"/>
                <a:ea typeface="+mn-ea"/>
                <a:cs typeface="+mn-cs"/>
              </a:rPr>
              <a:t>parents </a:t>
            </a:r>
            <a:r>
              <a:rPr lang="en-US" sz="1200" kern="1200" dirty="0" smtClean="0">
                <a:solidFill>
                  <a:schemeClr val="tx1"/>
                </a:solidFill>
                <a:effectLst/>
                <a:latin typeface="+mn-lt"/>
                <a:ea typeface="+mn-ea"/>
                <a:cs typeface="+mn-cs"/>
              </a:rPr>
              <a:t>(and </a:t>
            </a:r>
            <a:r>
              <a:rPr lang="en-US" sz="1200" i="1" kern="1200" dirty="0" smtClean="0">
                <a:solidFill>
                  <a:schemeClr val="tx1"/>
                </a:solidFill>
                <a:effectLst/>
                <a:latin typeface="+mn-lt"/>
                <a:ea typeface="+mn-ea"/>
                <a:cs typeface="+mn-cs"/>
              </a:rPr>
              <a:t>godparents</a:t>
            </a:r>
            <a:r>
              <a:rPr lang="en-US" sz="1200" kern="1200" dirty="0" smtClean="0">
                <a:solidFill>
                  <a:schemeClr val="tx1"/>
                </a:solidFill>
                <a:effectLst/>
                <a:latin typeface="+mn-lt"/>
                <a:ea typeface="+mn-ea"/>
                <a:cs typeface="+mn-cs"/>
              </a:rPr>
              <a:t>) gather round or near the font or </a:t>
            </a:r>
            <a:r>
              <a:rPr lang="en-US" sz="1200" kern="1200" dirty="0" err="1" smtClean="0">
                <a:solidFill>
                  <a:schemeClr val="tx1"/>
                </a:solidFill>
                <a:effectLst/>
                <a:latin typeface="+mn-lt"/>
                <a:ea typeface="+mn-ea"/>
                <a:cs typeface="+mn-cs"/>
              </a:rPr>
              <a:t>baptistry</a:t>
            </a:r>
            <a:r>
              <a:rPr lang="en-US" sz="1200" kern="1200" dirty="0" smtClean="0">
                <a:solidFill>
                  <a:schemeClr val="tx1"/>
                </a:solidFill>
                <a:effectLst/>
                <a:latin typeface="+mn-lt"/>
                <a:ea typeface="+mn-ea"/>
                <a:cs typeface="+mn-cs"/>
              </a:rPr>
              <a:t>.</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The minister stands at the font or </a:t>
            </a:r>
            <a:r>
              <a:rPr lang="en-US" sz="1200" kern="1200" dirty="0" err="1" smtClean="0">
                <a:solidFill>
                  <a:schemeClr val="tx1"/>
                </a:solidFill>
                <a:effectLst/>
                <a:latin typeface="+mn-lt"/>
                <a:ea typeface="+mn-ea"/>
                <a:cs typeface="+mn-cs"/>
              </a:rPr>
              <a:t>baptistry</a:t>
            </a:r>
            <a:r>
              <a:rPr lang="en-US" sz="1200" kern="1200" dirty="0" smtClean="0">
                <a:solidFill>
                  <a:schemeClr val="tx1"/>
                </a:solidFill>
                <a:effectLst/>
                <a:latin typeface="+mn-lt"/>
                <a:ea typeface="+mn-ea"/>
                <a:cs typeface="+mn-cs"/>
              </a:rPr>
              <a:t> and says:</a:t>
            </a:r>
            <a:endParaRPr lang="en-GB" sz="1200" kern="1200" dirty="0" smtClean="0">
              <a:solidFill>
                <a:schemeClr val="tx1"/>
              </a:solidFill>
              <a:effectLst/>
              <a:latin typeface="+mn-lt"/>
              <a:ea typeface="+mn-ea"/>
              <a:cs typeface="+mn-cs"/>
            </a:endParaRPr>
          </a:p>
          <a:p>
            <a:endParaRPr lang="en-US" altLang="en-US" dirty="0" smtClean="0"/>
          </a:p>
        </p:txBody>
      </p:sp>
      <p:sp>
        <p:nvSpPr>
          <p:cNvPr id="5018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381D393-AB32-4E85-9BFF-D95B2D4A9B3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16</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73542677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i="1" dirty="0" smtClean="0"/>
              <a:t>(p. 66)</a:t>
            </a:r>
            <a:r>
              <a:rPr lang="en-US" altLang="en-US" b="1" i="1" dirty="0" smtClean="0"/>
              <a:t> </a:t>
            </a:r>
            <a:r>
              <a:rPr lang="en-US" sz="1200" kern="1200" dirty="0" smtClean="0">
                <a:solidFill>
                  <a:schemeClr val="tx1"/>
                </a:solidFill>
                <a:effectLst/>
                <a:latin typeface="+mn-lt"/>
                <a:ea typeface="+mn-ea"/>
                <a:cs typeface="+mn-cs"/>
              </a:rPr>
              <a:t>The minister may extend her/his hands over the water.</a:t>
            </a:r>
            <a:endParaRPr lang="en-GB" sz="1200" kern="1200" dirty="0" smtClean="0">
              <a:solidFill>
                <a:schemeClr val="tx1"/>
              </a:solidFill>
              <a:effectLst/>
              <a:latin typeface="+mn-lt"/>
              <a:ea typeface="+mn-ea"/>
              <a:cs typeface="+mn-cs"/>
            </a:endParaRPr>
          </a:p>
          <a:p>
            <a:endParaRPr lang="en-US" altLang="en-US" dirty="0" smtClean="0"/>
          </a:p>
        </p:txBody>
      </p:sp>
      <p:sp>
        <p:nvSpPr>
          <p:cNvPr id="5018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381D393-AB32-4E85-9BFF-D95B2D4A9B3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17</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94189255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i="1" dirty="0" smtClean="0"/>
              <a:t>(p. 66)</a:t>
            </a:r>
            <a:r>
              <a:rPr lang="en-US" altLang="en-US" b="1" i="1" dirty="0" smtClean="0"/>
              <a:t> </a:t>
            </a:r>
            <a:r>
              <a:rPr lang="en-GB" altLang="en-US" sz="1200" b="1" i="0" kern="1200" dirty="0" smtClean="0">
                <a:solidFill>
                  <a:schemeClr val="tx1"/>
                </a:solidFill>
                <a:effectLst/>
                <a:latin typeface="+mn-lt"/>
                <a:ea typeface="+mn-ea"/>
                <a:cs typeface="+mn-cs"/>
              </a:rPr>
              <a:t>7</a:t>
            </a:r>
            <a:r>
              <a:rPr lang="en-GB" altLang="en-US" sz="1200" b="1" i="0" kern="1200" baseline="0" dirty="0" smtClean="0">
                <a:solidFill>
                  <a:schemeClr val="tx1"/>
                </a:solidFill>
                <a:effectLst/>
                <a:latin typeface="+mn-lt"/>
                <a:ea typeface="+mn-ea"/>
                <a:cs typeface="+mn-cs"/>
              </a:rPr>
              <a:t> </a:t>
            </a:r>
            <a:r>
              <a:rPr lang="en-GB" altLang="en-US" sz="1200" b="0" i="0" kern="1200" baseline="0" dirty="0" smtClean="0">
                <a:solidFill>
                  <a:schemeClr val="tx1"/>
                </a:solidFill>
                <a:effectLst/>
                <a:latin typeface="+mn-lt"/>
                <a:ea typeface="+mn-ea"/>
                <a:cs typeface="+mn-cs"/>
              </a:rPr>
              <a:t>Hymn</a:t>
            </a:r>
            <a:endParaRPr lang="en-GB" sz="1200" kern="1200" dirty="0" smtClean="0">
              <a:solidFill>
                <a:schemeClr val="tx1"/>
              </a:solidFill>
              <a:effectLst/>
              <a:latin typeface="+mn-lt"/>
              <a:ea typeface="+mn-ea"/>
              <a:cs typeface="+mn-cs"/>
            </a:endParaRPr>
          </a:p>
          <a:p>
            <a:endParaRPr lang="en-US" altLang="en-US" dirty="0" smtClean="0"/>
          </a:p>
        </p:txBody>
      </p:sp>
      <p:sp>
        <p:nvSpPr>
          <p:cNvPr id="5018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381D393-AB32-4E85-9BFF-D95B2D4A9B3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18</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9708077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i="1" dirty="0" smtClean="0"/>
              <a:t>(p. 65)</a:t>
            </a:r>
            <a:endParaRPr lang="en-GB" altLang="en-US" dirty="0" smtClean="0"/>
          </a:p>
        </p:txBody>
      </p:sp>
      <p:sp>
        <p:nvSpPr>
          <p:cNvPr id="481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1037762F-31FC-44D6-A4D1-CF366CF5D51C}"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19</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46929426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GB" i="1" dirty="0" smtClean="0"/>
              <a:t>(p</a:t>
            </a:r>
            <a:r>
              <a:rPr lang="en-GB" i="1" baseline="0" dirty="0" smtClean="0"/>
              <a:t> 66)</a:t>
            </a:r>
            <a:r>
              <a:rPr lang="en-GB" b="1" i="0" baseline="0" dirty="0" smtClean="0"/>
              <a:t> 8 </a:t>
            </a:r>
            <a:r>
              <a:rPr lang="en-US" sz="1200" kern="1200" dirty="0" smtClean="0">
                <a:solidFill>
                  <a:schemeClr val="tx1"/>
                </a:solidFill>
                <a:effectLst/>
                <a:latin typeface="+mn-lt"/>
                <a:ea typeface="+mn-ea"/>
                <a:cs typeface="+mn-cs"/>
              </a:rPr>
              <a:t>The people remain standing.</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The minister says to the </a:t>
            </a:r>
            <a:r>
              <a:rPr lang="en-US" sz="1200" i="1" kern="1200" dirty="0" smtClean="0">
                <a:solidFill>
                  <a:schemeClr val="tx1"/>
                </a:solidFill>
                <a:effectLst/>
                <a:latin typeface="+mn-lt"/>
                <a:ea typeface="+mn-ea"/>
                <a:cs typeface="+mn-cs"/>
              </a:rPr>
              <a:t>candidates </a:t>
            </a:r>
            <a:r>
              <a:rPr lang="en-US" sz="1200" kern="1200" dirty="0" smtClean="0">
                <a:solidFill>
                  <a:schemeClr val="tx1"/>
                </a:solidFill>
                <a:effectLst/>
                <a:latin typeface="+mn-lt"/>
                <a:ea typeface="+mn-ea"/>
                <a:cs typeface="+mn-cs"/>
              </a:rPr>
              <a:t>for Baptism able to answer for </a:t>
            </a:r>
            <a:r>
              <a:rPr lang="en-US" sz="1200" i="1" kern="1200" dirty="0" smtClean="0">
                <a:solidFill>
                  <a:schemeClr val="tx1"/>
                </a:solidFill>
                <a:effectLst/>
                <a:latin typeface="+mn-lt"/>
                <a:ea typeface="+mn-ea"/>
                <a:cs typeface="+mn-cs"/>
              </a:rPr>
              <a:t>themselves</a:t>
            </a:r>
            <a:r>
              <a:rPr lang="en-US" sz="1200" kern="1200" dirty="0" smtClean="0">
                <a:solidFill>
                  <a:schemeClr val="tx1"/>
                </a:solidFill>
                <a:effectLst/>
                <a:latin typeface="+mn-lt"/>
                <a:ea typeface="+mn-ea"/>
                <a:cs typeface="+mn-cs"/>
              </a:rPr>
              <a:t>, to the </a:t>
            </a:r>
            <a:r>
              <a:rPr lang="en-US" sz="1200" i="1" kern="1200" dirty="0" smtClean="0">
                <a:solidFill>
                  <a:schemeClr val="tx1"/>
                </a:solidFill>
                <a:effectLst/>
                <a:latin typeface="+mn-lt"/>
                <a:ea typeface="+mn-ea"/>
                <a:cs typeface="+mn-cs"/>
              </a:rPr>
              <a:t>parents </a:t>
            </a:r>
            <a:r>
              <a:rPr lang="en-US" sz="1200" kern="1200" dirty="0" smtClean="0">
                <a:solidFill>
                  <a:schemeClr val="tx1"/>
                </a:solidFill>
                <a:effectLst/>
                <a:latin typeface="+mn-lt"/>
                <a:ea typeface="+mn-ea"/>
                <a:cs typeface="+mn-cs"/>
              </a:rPr>
              <a:t>(and </a:t>
            </a:r>
            <a:r>
              <a:rPr lang="en-US" sz="1200" i="1" kern="1200" dirty="0" smtClean="0">
                <a:solidFill>
                  <a:schemeClr val="tx1"/>
                </a:solidFill>
                <a:effectLst/>
                <a:latin typeface="+mn-lt"/>
                <a:ea typeface="+mn-ea"/>
                <a:cs typeface="+mn-cs"/>
              </a:rPr>
              <a:t>godparents</a:t>
            </a:r>
            <a:r>
              <a:rPr lang="en-US" sz="1200" kern="1200" dirty="0" smtClean="0">
                <a:solidFill>
                  <a:schemeClr val="tx1"/>
                </a:solidFill>
                <a:effectLst/>
                <a:latin typeface="+mn-lt"/>
                <a:ea typeface="+mn-ea"/>
                <a:cs typeface="+mn-cs"/>
              </a:rPr>
              <a:t>) and to any </a:t>
            </a:r>
            <a:r>
              <a:rPr lang="en-US" sz="1200" i="1" kern="1200" dirty="0" smtClean="0">
                <a:solidFill>
                  <a:schemeClr val="tx1"/>
                </a:solidFill>
                <a:effectLst/>
                <a:latin typeface="+mn-lt"/>
                <a:ea typeface="+mn-ea"/>
                <a:cs typeface="+mn-cs"/>
              </a:rPr>
              <a:t>candidates </a:t>
            </a:r>
            <a:r>
              <a:rPr lang="en-US" sz="1200" kern="1200" dirty="0" smtClean="0">
                <a:solidFill>
                  <a:schemeClr val="tx1"/>
                </a:solidFill>
                <a:effectLst/>
                <a:latin typeface="+mn-lt"/>
                <a:ea typeface="+mn-ea"/>
                <a:cs typeface="+mn-cs"/>
              </a:rPr>
              <a:t>for Confirmation who </a:t>
            </a:r>
            <a:r>
              <a:rPr lang="en-US" sz="1200" i="1" kern="1200" dirty="0" smtClean="0">
                <a:solidFill>
                  <a:schemeClr val="tx1"/>
                </a:solidFill>
                <a:effectLst/>
                <a:latin typeface="+mn-lt"/>
                <a:ea typeface="+mn-ea"/>
                <a:cs typeface="+mn-cs"/>
              </a:rPr>
              <a:t>are </a:t>
            </a:r>
            <a:r>
              <a:rPr lang="en-US" sz="1200" kern="1200" dirty="0" smtClean="0">
                <a:solidFill>
                  <a:schemeClr val="tx1"/>
                </a:solidFill>
                <a:effectLst/>
                <a:latin typeface="+mn-lt"/>
                <a:ea typeface="+mn-ea"/>
                <a:cs typeface="+mn-cs"/>
              </a:rPr>
              <a:t>already baptized:</a:t>
            </a:r>
            <a:endParaRPr lang="en-GB" sz="1200" kern="1200" dirty="0" smtClean="0">
              <a:solidFill>
                <a:schemeClr val="tx1"/>
              </a:solidFill>
              <a:effectLst/>
              <a:latin typeface="+mn-lt"/>
              <a:ea typeface="+mn-ea"/>
              <a:cs typeface="+mn-cs"/>
            </a:endParaRPr>
          </a:p>
          <a:p>
            <a:endParaRPr lang="en-GB" i="1" dirty="0"/>
          </a:p>
        </p:txBody>
      </p:sp>
      <p:sp>
        <p:nvSpPr>
          <p:cNvPr id="4" name="Slide Number Placeholder 3"/>
          <p:cNvSpPr>
            <a:spLocks noGrp="1"/>
          </p:cNvSpPr>
          <p:nvPr>
            <p:ph type="sldNum" sz="quarter" idx="10"/>
          </p:nvPr>
        </p:nvSpPr>
        <p:spPr/>
        <p:txBody>
          <a:bodyPr/>
          <a:lstStyle/>
          <a:p>
            <a:fld id="{49EE52FD-F3D1-407A-8A2F-1C65D7654453}" type="slidenum">
              <a:rPr lang="en-GB" smtClean="0"/>
              <a:t>20</a:t>
            </a:fld>
            <a:endParaRPr lang="en-GB"/>
          </a:p>
        </p:txBody>
      </p:sp>
    </p:spTree>
    <p:extLst>
      <p:ext uri="{BB962C8B-B14F-4D97-AF65-F5344CB8AC3E}">
        <p14:creationId xmlns:p14="http://schemas.microsoft.com/office/powerpoint/2010/main" val="320083515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GB" i="1" dirty="0" smtClean="0"/>
              <a:t>(p</a:t>
            </a:r>
            <a:r>
              <a:rPr lang="en-GB" i="1" baseline="0" dirty="0" smtClean="0"/>
              <a:t> 66)</a:t>
            </a:r>
            <a:r>
              <a:rPr lang="en-GB" b="1" i="0" baseline="0" dirty="0" smtClean="0"/>
              <a:t> 8 </a:t>
            </a:r>
            <a:r>
              <a:rPr lang="en-US" sz="1200" kern="1200" dirty="0" smtClean="0">
                <a:solidFill>
                  <a:schemeClr val="tx1"/>
                </a:solidFill>
                <a:effectLst/>
                <a:latin typeface="+mn-lt"/>
                <a:ea typeface="+mn-ea"/>
                <a:cs typeface="+mn-cs"/>
              </a:rPr>
              <a:t>The people remain standing.</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The minister says to the </a:t>
            </a:r>
            <a:r>
              <a:rPr lang="en-US" sz="1200" i="1" kern="1200" dirty="0" smtClean="0">
                <a:solidFill>
                  <a:schemeClr val="tx1"/>
                </a:solidFill>
                <a:effectLst/>
                <a:latin typeface="+mn-lt"/>
                <a:ea typeface="+mn-ea"/>
                <a:cs typeface="+mn-cs"/>
              </a:rPr>
              <a:t>candidates </a:t>
            </a:r>
            <a:r>
              <a:rPr lang="en-US" sz="1200" kern="1200" dirty="0" smtClean="0">
                <a:solidFill>
                  <a:schemeClr val="tx1"/>
                </a:solidFill>
                <a:effectLst/>
                <a:latin typeface="+mn-lt"/>
                <a:ea typeface="+mn-ea"/>
                <a:cs typeface="+mn-cs"/>
              </a:rPr>
              <a:t>for Baptism able to answer for </a:t>
            </a:r>
            <a:r>
              <a:rPr lang="en-US" sz="1200" i="1" kern="1200" dirty="0" smtClean="0">
                <a:solidFill>
                  <a:schemeClr val="tx1"/>
                </a:solidFill>
                <a:effectLst/>
                <a:latin typeface="+mn-lt"/>
                <a:ea typeface="+mn-ea"/>
                <a:cs typeface="+mn-cs"/>
              </a:rPr>
              <a:t>themselves</a:t>
            </a:r>
            <a:r>
              <a:rPr lang="en-US" sz="1200" kern="1200" dirty="0" smtClean="0">
                <a:solidFill>
                  <a:schemeClr val="tx1"/>
                </a:solidFill>
                <a:effectLst/>
                <a:latin typeface="+mn-lt"/>
                <a:ea typeface="+mn-ea"/>
                <a:cs typeface="+mn-cs"/>
              </a:rPr>
              <a:t>, to the </a:t>
            </a:r>
            <a:r>
              <a:rPr lang="en-US" sz="1200" i="1" kern="1200" dirty="0" smtClean="0">
                <a:solidFill>
                  <a:schemeClr val="tx1"/>
                </a:solidFill>
                <a:effectLst/>
                <a:latin typeface="+mn-lt"/>
                <a:ea typeface="+mn-ea"/>
                <a:cs typeface="+mn-cs"/>
              </a:rPr>
              <a:t>parents </a:t>
            </a:r>
            <a:r>
              <a:rPr lang="en-US" sz="1200" kern="1200" dirty="0" smtClean="0">
                <a:solidFill>
                  <a:schemeClr val="tx1"/>
                </a:solidFill>
                <a:effectLst/>
                <a:latin typeface="+mn-lt"/>
                <a:ea typeface="+mn-ea"/>
                <a:cs typeface="+mn-cs"/>
              </a:rPr>
              <a:t>(and </a:t>
            </a:r>
            <a:r>
              <a:rPr lang="en-US" sz="1200" i="1" kern="1200" dirty="0" smtClean="0">
                <a:solidFill>
                  <a:schemeClr val="tx1"/>
                </a:solidFill>
                <a:effectLst/>
                <a:latin typeface="+mn-lt"/>
                <a:ea typeface="+mn-ea"/>
                <a:cs typeface="+mn-cs"/>
              </a:rPr>
              <a:t>godparents</a:t>
            </a:r>
            <a:r>
              <a:rPr lang="en-US" sz="1200" kern="1200" dirty="0" smtClean="0">
                <a:solidFill>
                  <a:schemeClr val="tx1"/>
                </a:solidFill>
                <a:effectLst/>
                <a:latin typeface="+mn-lt"/>
                <a:ea typeface="+mn-ea"/>
                <a:cs typeface="+mn-cs"/>
              </a:rPr>
              <a:t>) and to any </a:t>
            </a:r>
            <a:r>
              <a:rPr lang="en-US" sz="1200" i="1" kern="1200" dirty="0" smtClean="0">
                <a:solidFill>
                  <a:schemeClr val="tx1"/>
                </a:solidFill>
                <a:effectLst/>
                <a:latin typeface="+mn-lt"/>
                <a:ea typeface="+mn-ea"/>
                <a:cs typeface="+mn-cs"/>
              </a:rPr>
              <a:t>candidates </a:t>
            </a:r>
            <a:r>
              <a:rPr lang="en-US" sz="1200" kern="1200" dirty="0" smtClean="0">
                <a:solidFill>
                  <a:schemeClr val="tx1"/>
                </a:solidFill>
                <a:effectLst/>
                <a:latin typeface="+mn-lt"/>
                <a:ea typeface="+mn-ea"/>
                <a:cs typeface="+mn-cs"/>
              </a:rPr>
              <a:t>for Confirmation who </a:t>
            </a:r>
            <a:r>
              <a:rPr lang="en-US" sz="1200" i="1" kern="1200" dirty="0" smtClean="0">
                <a:solidFill>
                  <a:schemeClr val="tx1"/>
                </a:solidFill>
                <a:effectLst/>
                <a:latin typeface="+mn-lt"/>
                <a:ea typeface="+mn-ea"/>
                <a:cs typeface="+mn-cs"/>
              </a:rPr>
              <a:t>are </a:t>
            </a:r>
            <a:r>
              <a:rPr lang="en-US" sz="1200" kern="1200" dirty="0" smtClean="0">
                <a:solidFill>
                  <a:schemeClr val="tx1"/>
                </a:solidFill>
                <a:effectLst/>
                <a:latin typeface="+mn-lt"/>
                <a:ea typeface="+mn-ea"/>
                <a:cs typeface="+mn-cs"/>
              </a:rPr>
              <a:t>already baptized:</a:t>
            </a:r>
            <a:endParaRPr lang="en-GB" sz="1200" kern="1200" dirty="0" smtClean="0">
              <a:solidFill>
                <a:schemeClr val="tx1"/>
              </a:solidFill>
              <a:effectLst/>
              <a:latin typeface="+mn-lt"/>
              <a:ea typeface="+mn-ea"/>
              <a:cs typeface="+mn-cs"/>
            </a:endParaRPr>
          </a:p>
          <a:p>
            <a:endParaRPr lang="en-GB" i="1" dirty="0"/>
          </a:p>
        </p:txBody>
      </p:sp>
      <p:sp>
        <p:nvSpPr>
          <p:cNvPr id="4" name="Slide Number Placeholder 3"/>
          <p:cNvSpPr>
            <a:spLocks noGrp="1"/>
          </p:cNvSpPr>
          <p:nvPr>
            <p:ph type="sldNum" sz="quarter" idx="10"/>
          </p:nvPr>
        </p:nvSpPr>
        <p:spPr/>
        <p:txBody>
          <a:bodyPr/>
          <a:lstStyle/>
          <a:p>
            <a:fld id="{49EE52FD-F3D1-407A-8A2F-1C65D7654453}" type="slidenum">
              <a:rPr lang="en-GB" smtClean="0"/>
              <a:t>21</a:t>
            </a:fld>
            <a:endParaRPr lang="en-GB"/>
          </a:p>
        </p:txBody>
      </p:sp>
    </p:spTree>
    <p:extLst>
      <p:ext uri="{BB962C8B-B14F-4D97-AF65-F5344CB8AC3E}">
        <p14:creationId xmlns:p14="http://schemas.microsoft.com/office/powerpoint/2010/main" val="184924877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GB" i="1" dirty="0" smtClean="0"/>
              <a:t>(p</a:t>
            </a:r>
            <a:r>
              <a:rPr lang="en-GB" i="1" baseline="0" dirty="0" smtClean="0"/>
              <a:t> 66)</a:t>
            </a:r>
            <a:r>
              <a:rPr lang="en-GB" b="1" i="0" baseline="0" dirty="0" smtClean="0"/>
              <a:t> 9 </a:t>
            </a:r>
            <a:r>
              <a:rPr lang="en-US" sz="1200" kern="1200" dirty="0" smtClean="0">
                <a:solidFill>
                  <a:schemeClr val="tx1"/>
                </a:solidFill>
                <a:effectLst/>
                <a:latin typeface="+mn-lt"/>
                <a:ea typeface="+mn-ea"/>
                <a:cs typeface="+mn-cs"/>
              </a:rPr>
              <a:t>The minister says to everyone present:</a:t>
            </a:r>
            <a:endParaRPr lang="en-GB" sz="1200" kern="1200" dirty="0" smtClean="0">
              <a:solidFill>
                <a:schemeClr val="tx1"/>
              </a:solidFill>
              <a:effectLst/>
              <a:latin typeface="+mn-lt"/>
              <a:ea typeface="+mn-ea"/>
              <a:cs typeface="+mn-cs"/>
            </a:endParaRPr>
          </a:p>
          <a:p>
            <a:endParaRPr lang="en-GB" i="1" dirty="0"/>
          </a:p>
        </p:txBody>
      </p:sp>
      <p:sp>
        <p:nvSpPr>
          <p:cNvPr id="4" name="Slide Number Placeholder 3"/>
          <p:cNvSpPr>
            <a:spLocks noGrp="1"/>
          </p:cNvSpPr>
          <p:nvPr>
            <p:ph type="sldNum" sz="quarter" idx="10"/>
          </p:nvPr>
        </p:nvSpPr>
        <p:spPr/>
        <p:txBody>
          <a:bodyPr/>
          <a:lstStyle/>
          <a:p>
            <a:fld id="{49EE52FD-F3D1-407A-8A2F-1C65D7654453}" type="slidenum">
              <a:rPr lang="en-GB" smtClean="0"/>
              <a:t>22</a:t>
            </a:fld>
            <a:endParaRPr lang="en-GB"/>
          </a:p>
        </p:txBody>
      </p:sp>
    </p:spTree>
    <p:extLst>
      <p:ext uri="{BB962C8B-B14F-4D97-AF65-F5344CB8AC3E}">
        <p14:creationId xmlns:p14="http://schemas.microsoft.com/office/powerpoint/2010/main" val="270074871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GB" i="1" dirty="0" smtClean="0"/>
              <a:t>(p</a:t>
            </a:r>
            <a:r>
              <a:rPr lang="en-GB" i="1" baseline="0" dirty="0" smtClean="0"/>
              <a:t> 66)</a:t>
            </a:r>
            <a:r>
              <a:rPr lang="en-GB" b="1" i="0" baseline="0" dirty="0" smtClean="0"/>
              <a:t> 9 </a:t>
            </a:r>
            <a:r>
              <a:rPr lang="en-US" sz="1200" kern="1200" dirty="0" smtClean="0">
                <a:solidFill>
                  <a:schemeClr val="tx1"/>
                </a:solidFill>
                <a:effectLst/>
                <a:latin typeface="+mn-lt"/>
                <a:ea typeface="+mn-ea"/>
                <a:cs typeface="+mn-cs"/>
              </a:rPr>
              <a:t>The minister says to everyone present:</a:t>
            </a:r>
            <a:endParaRPr lang="en-GB" sz="1200" kern="1200" dirty="0" smtClean="0">
              <a:solidFill>
                <a:schemeClr val="tx1"/>
              </a:solidFill>
              <a:effectLst/>
              <a:latin typeface="+mn-lt"/>
              <a:ea typeface="+mn-ea"/>
              <a:cs typeface="+mn-cs"/>
            </a:endParaRPr>
          </a:p>
          <a:p>
            <a:endParaRPr lang="en-GB" i="1" dirty="0"/>
          </a:p>
        </p:txBody>
      </p:sp>
      <p:sp>
        <p:nvSpPr>
          <p:cNvPr id="4" name="Slide Number Placeholder 3"/>
          <p:cNvSpPr>
            <a:spLocks noGrp="1"/>
          </p:cNvSpPr>
          <p:nvPr>
            <p:ph type="sldNum" sz="quarter" idx="10"/>
          </p:nvPr>
        </p:nvSpPr>
        <p:spPr/>
        <p:txBody>
          <a:bodyPr/>
          <a:lstStyle/>
          <a:p>
            <a:fld id="{49EE52FD-F3D1-407A-8A2F-1C65D7654453}" type="slidenum">
              <a:rPr lang="en-GB" smtClean="0"/>
              <a:t>23</a:t>
            </a:fld>
            <a:endParaRPr lang="en-GB"/>
          </a:p>
        </p:txBody>
      </p:sp>
    </p:spTree>
    <p:extLst>
      <p:ext uri="{BB962C8B-B14F-4D97-AF65-F5344CB8AC3E}">
        <p14:creationId xmlns:p14="http://schemas.microsoft.com/office/powerpoint/2010/main" val="26128279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GB" i="1" dirty="0" smtClean="0"/>
              <a:t>(p</a:t>
            </a:r>
            <a:r>
              <a:rPr lang="en-GB" i="1" baseline="0" dirty="0" smtClean="0"/>
              <a:t> 67)</a:t>
            </a:r>
            <a:r>
              <a:rPr lang="en-GB" b="1" i="0" baseline="0" dirty="0" smtClean="0"/>
              <a:t> 9 </a:t>
            </a:r>
            <a:r>
              <a:rPr lang="en-US" sz="1200" kern="1200" dirty="0" smtClean="0">
                <a:solidFill>
                  <a:schemeClr val="tx1"/>
                </a:solidFill>
                <a:effectLst/>
                <a:latin typeface="+mn-lt"/>
                <a:ea typeface="+mn-ea"/>
                <a:cs typeface="+mn-cs"/>
              </a:rPr>
              <a:t>The minister says to everyone present:</a:t>
            </a:r>
            <a:endParaRPr lang="en-GB" sz="1200" kern="1200" dirty="0" smtClean="0">
              <a:solidFill>
                <a:schemeClr val="tx1"/>
              </a:solidFill>
              <a:effectLst/>
              <a:latin typeface="+mn-lt"/>
              <a:ea typeface="+mn-ea"/>
              <a:cs typeface="+mn-cs"/>
            </a:endParaRPr>
          </a:p>
          <a:p>
            <a:endParaRPr lang="en-GB" i="1" dirty="0"/>
          </a:p>
        </p:txBody>
      </p:sp>
      <p:sp>
        <p:nvSpPr>
          <p:cNvPr id="4" name="Slide Number Placeholder 3"/>
          <p:cNvSpPr>
            <a:spLocks noGrp="1"/>
          </p:cNvSpPr>
          <p:nvPr>
            <p:ph type="sldNum" sz="quarter" idx="10"/>
          </p:nvPr>
        </p:nvSpPr>
        <p:spPr/>
        <p:txBody>
          <a:bodyPr/>
          <a:lstStyle/>
          <a:p>
            <a:fld id="{49EE52FD-F3D1-407A-8A2F-1C65D7654453}" type="slidenum">
              <a:rPr lang="en-GB" smtClean="0"/>
              <a:t>24</a:t>
            </a:fld>
            <a:endParaRPr lang="en-GB"/>
          </a:p>
        </p:txBody>
      </p:sp>
    </p:spTree>
    <p:extLst>
      <p:ext uri="{BB962C8B-B14F-4D97-AF65-F5344CB8AC3E}">
        <p14:creationId xmlns:p14="http://schemas.microsoft.com/office/powerpoint/2010/main" val="304612713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GB" i="1" dirty="0" smtClean="0"/>
              <a:t>(p</a:t>
            </a:r>
            <a:r>
              <a:rPr lang="en-GB" i="1" baseline="0" dirty="0" smtClean="0"/>
              <a:t> 67)</a:t>
            </a:r>
            <a:r>
              <a:rPr lang="en-GB" b="1" i="0" baseline="0" dirty="0" smtClean="0"/>
              <a:t> 9 </a:t>
            </a:r>
            <a:r>
              <a:rPr lang="en-US" sz="1200" kern="1200" dirty="0" smtClean="0">
                <a:solidFill>
                  <a:schemeClr val="tx1"/>
                </a:solidFill>
                <a:effectLst/>
                <a:latin typeface="+mn-lt"/>
                <a:ea typeface="+mn-ea"/>
                <a:cs typeface="+mn-cs"/>
              </a:rPr>
              <a:t>The minister says to everyone present:</a:t>
            </a:r>
            <a:endParaRPr lang="en-GB" sz="1200" kern="1200" dirty="0" smtClean="0">
              <a:solidFill>
                <a:schemeClr val="tx1"/>
              </a:solidFill>
              <a:effectLst/>
              <a:latin typeface="+mn-lt"/>
              <a:ea typeface="+mn-ea"/>
              <a:cs typeface="+mn-cs"/>
            </a:endParaRPr>
          </a:p>
          <a:p>
            <a:endParaRPr lang="en-GB" i="1" dirty="0"/>
          </a:p>
        </p:txBody>
      </p:sp>
      <p:sp>
        <p:nvSpPr>
          <p:cNvPr id="4" name="Slide Number Placeholder 3"/>
          <p:cNvSpPr>
            <a:spLocks noGrp="1"/>
          </p:cNvSpPr>
          <p:nvPr>
            <p:ph type="sldNum" sz="quarter" idx="10"/>
          </p:nvPr>
        </p:nvSpPr>
        <p:spPr/>
        <p:txBody>
          <a:bodyPr/>
          <a:lstStyle/>
          <a:p>
            <a:fld id="{49EE52FD-F3D1-407A-8A2F-1C65D7654453}" type="slidenum">
              <a:rPr lang="en-GB" smtClean="0"/>
              <a:t>25</a:t>
            </a:fld>
            <a:endParaRPr lang="en-GB"/>
          </a:p>
        </p:txBody>
      </p:sp>
    </p:spTree>
    <p:extLst>
      <p:ext uri="{BB962C8B-B14F-4D97-AF65-F5344CB8AC3E}">
        <p14:creationId xmlns:p14="http://schemas.microsoft.com/office/powerpoint/2010/main" val="74486726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i="1" dirty="0" smtClean="0"/>
              <a:t>(p. 67)</a:t>
            </a:r>
            <a:endParaRPr lang="en-GB" altLang="en-US" dirty="0" smtClean="0"/>
          </a:p>
        </p:txBody>
      </p:sp>
      <p:sp>
        <p:nvSpPr>
          <p:cNvPr id="481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1037762F-31FC-44D6-A4D1-CF366CF5D51C}"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26</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85118898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GB" i="1" dirty="0" smtClean="0"/>
              <a:t>(p</a:t>
            </a:r>
            <a:r>
              <a:rPr lang="en-GB" i="1" baseline="0" dirty="0" smtClean="0"/>
              <a:t> 67)</a:t>
            </a:r>
            <a:r>
              <a:rPr lang="en-GB" b="1" i="0" baseline="0" dirty="0" smtClean="0"/>
              <a:t> 10 </a:t>
            </a:r>
            <a:r>
              <a:rPr lang="en-US" sz="1200" kern="1200" dirty="0" smtClean="0">
                <a:solidFill>
                  <a:schemeClr val="tx1"/>
                </a:solidFill>
                <a:effectLst/>
                <a:latin typeface="+mn-lt"/>
                <a:ea typeface="+mn-ea"/>
                <a:cs typeface="+mn-cs"/>
              </a:rPr>
              <a:t>The minister says to each candidate able to answer for herself/ himself:</a:t>
            </a:r>
            <a:endParaRPr lang="en-GB" sz="1200" kern="1200" dirty="0" smtClean="0">
              <a:solidFill>
                <a:schemeClr val="tx1"/>
              </a:solidFill>
              <a:effectLst/>
              <a:latin typeface="+mn-lt"/>
              <a:ea typeface="+mn-ea"/>
              <a:cs typeface="+mn-cs"/>
            </a:endParaRPr>
          </a:p>
          <a:p>
            <a:endParaRPr lang="en-GB" i="1" dirty="0"/>
          </a:p>
        </p:txBody>
      </p:sp>
      <p:sp>
        <p:nvSpPr>
          <p:cNvPr id="4" name="Slide Number Placeholder 3"/>
          <p:cNvSpPr>
            <a:spLocks noGrp="1"/>
          </p:cNvSpPr>
          <p:nvPr>
            <p:ph type="sldNum" sz="quarter" idx="10"/>
          </p:nvPr>
        </p:nvSpPr>
        <p:spPr/>
        <p:txBody>
          <a:bodyPr/>
          <a:lstStyle/>
          <a:p>
            <a:fld id="{49EE52FD-F3D1-407A-8A2F-1C65D7654453}" type="slidenum">
              <a:rPr lang="en-GB" smtClean="0"/>
              <a:t>27</a:t>
            </a:fld>
            <a:endParaRPr lang="en-GB"/>
          </a:p>
        </p:txBody>
      </p:sp>
    </p:spTree>
    <p:extLst>
      <p:ext uri="{BB962C8B-B14F-4D97-AF65-F5344CB8AC3E}">
        <p14:creationId xmlns:p14="http://schemas.microsoft.com/office/powerpoint/2010/main" val="50628204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GB" i="1" dirty="0" smtClean="0"/>
              <a:t>(p</a:t>
            </a:r>
            <a:r>
              <a:rPr lang="en-GB" i="1" baseline="0" dirty="0" smtClean="0"/>
              <a:t> 67)</a:t>
            </a:r>
            <a:r>
              <a:rPr lang="en-GB" b="1" i="0" baseline="0" dirty="0" smtClean="0"/>
              <a:t> 11 </a:t>
            </a:r>
            <a:r>
              <a:rPr lang="en-US" sz="1200" kern="1200" dirty="0" smtClean="0">
                <a:solidFill>
                  <a:schemeClr val="tx1"/>
                </a:solidFill>
                <a:effectLst/>
                <a:latin typeface="+mn-lt"/>
                <a:ea typeface="+mn-ea"/>
                <a:cs typeface="+mn-cs"/>
              </a:rPr>
              <a:t>The minister says to the </a:t>
            </a:r>
            <a:r>
              <a:rPr lang="en-US" sz="1200" i="1" kern="1200" dirty="0" smtClean="0">
                <a:solidFill>
                  <a:schemeClr val="tx1"/>
                </a:solidFill>
                <a:effectLst/>
                <a:latin typeface="+mn-lt"/>
                <a:ea typeface="+mn-ea"/>
                <a:cs typeface="+mn-cs"/>
              </a:rPr>
              <a:t>parents </a:t>
            </a:r>
            <a:r>
              <a:rPr lang="en-US" sz="1200" kern="1200" dirty="0" smtClean="0">
                <a:solidFill>
                  <a:schemeClr val="tx1"/>
                </a:solidFill>
                <a:effectLst/>
                <a:latin typeface="+mn-lt"/>
                <a:ea typeface="+mn-ea"/>
                <a:cs typeface="+mn-cs"/>
              </a:rPr>
              <a:t>of each child: </a:t>
            </a:r>
            <a:endParaRPr lang="en-GB" i="1" dirty="0"/>
          </a:p>
        </p:txBody>
      </p:sp>
      <p:sp>
        <p:nvSpPr>
          <p:cNvPr id="4" name="Slide Number Placeholder 3"/>
          <p:cNvSpPr>
            <a:spLocks noGrp="1"/>
          </p:cNvSpPr>
          <p:nvPr>
            <p:ph type="sldNum" sz="quarter" idx="10"/>
          </p:nvPr>
        </p:nvSpPr>
        <p:spPr/>
        <p:txBody>
          <a:bodyPr/>
          <a:lstStyle/>
          <a:p>
            <a:fld id="{49EE52FD-F3D1-407A-8A2F-1C65D7654453}" type="slidenum">
              <a:rPr lang="en-GB" smtClean="0"/>
              <a:t>28</a:t>
            </a:fld>
            <a:endParaRPr lang="en-GB"/>
          </a:p>
        </p:txBody>
      </p:sp>
    </p:spTree>
    <p:extLst>
      <p:ext uri="{BB962C8B-B14F-4D97-AF65-F5344CB8AC3E}">
        <p14:creationId xmlns:p14="http://schemas.microsoft.com/office/powerpoint/2010/main" val="261535438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GB" i="1" dirty="0" smtClean="0"/>
              <a:t>(p</a:t>
            </a:r>
            <a:r>
              <a:rPr lang="en-GB" i="1" baseline="0" dirty="0" smtClean="0"/>
              <a:t> 67)</a:t>
            </a:r>
            <a:r>
              <a:rPr lang="en-GB" b="1" i="0" baseline="0" dirty="0" smtClean="0"/>
              <a:t> 12 </a:t>
            </a:r>
            <a:r>
              <a:rPr lang="en-US" sz="1200" kern="1200" dirty="0" smtClean="0">
                <a:solidFill>
                  <a:schemeClr val="tx1"/>
                </a:solidFill>
                <a:effectLst/>
                <a:latin typeface="+mn-lt"/>
                <a:ea typeface="+mn-ea"/>
                <a:cs typeface="+mn-cs"/>
              </a:rPr>
              <a:t>The minister may say to those to be baptized:</a:t>
            </a:r>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49EE52FD-F3D1-407A-8A2F-1C65D7654453}" type="slidenum">
              <a:rPr lang="en-GB" smtClean="0"/>
              <a:t>29</a:t>
            </a:fld>
            <a:endParaRPr lang="en-GB"/>
          </a:p>
        </p:txBody>
      </p:sp>
    </p:spTree>
    <p:extLst>
      <p:ext uri="{BB962C8B-B14F-4D97-AF65-F5344CB8AC3E}">
        <p14:creationId xmlns:p14="http://schemas.microsoft.com/office/powerpoint/2010/main" val="332186674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GB" i="1" dirty="0" smtClean="0"/>
              <a:t>(p</a:t>
            </a:r>
            <a:r>
              <a:rPr lang="en-GB" i="1" baseline="0" dirty="0" smtClean="0"/>
              <a:t> 67)</a:t>
            </a:r>
            <a:r>
              <a:rPr lang="en-GB" b="1" i="0" baseline="0" dirty="0" smtClean="0"/>
              <a:t> 12 </a:t>
            </a:r>
            <a:r>
              <a:rPr lang="en-US" sz="1200" kern="1200" dirty="0" smtClean="0">
                <a:solidFill>
                  <a:schemeClr val="tx1"/>
                </a:solidFill>
                <a:effectLst/>
                <a:latin typeface="+mn-lt"/>
                <a:ea typeface="+mn-ea"/>
                <a:cs typeface="+mn-cs"/>
              </a:rPr>
              <a:t>The minister may say to those to be baptized:</a:t>
            </a:r>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49EE52FD-F3D1-407A-8A2F-1C65D7654453}" type="slidenum">
              <a:rPr lang="en-GB" smtClean="0"/>
              <a:t>30</a:t>
            </a:fld>
            <a:endParaRPr lang="en-GB"/>
          </a:p>
        </p:txBody>
      </p:sp>
    </p:spTree>
    <p:extLst>
      <p:ext uri="{BB962C8B-B14F-4D97-AF65-F5344CB8AC3E}">
        <p14:creationId xmlns:p14="http://schemas.microsoft.com/office/powerpoint/2010/main" val="183717586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i="1" dirty="0" smtClean="0"/>
              <a:t>(p</a:t>
            </a:r>
            <a:r>
              <a:rPr lang="en-GB" i="1" baseline="0" dirty="0" smtClean="0"/>
              <a:t> 68)</a:t>
            </a:r>
            <a:r>
              <a:rPr lang="en-GB" b="1" i="0" baseline="0" dirty="0" smtClean="0"/>
              <a:t> 13 </a:t>
            </a:r>
            <a:r>
              <a:rPr lang="en-US" sz="1200" kern="1200" dirty="0" smtClean="0">
                <a:solidFill>
                  <a:schemeClr val="tx1"/>
                </a:solidFill>
                <a:effectLst/>
                <a:latin typeface="+mn-lt"/>
                <a:ea typeface="+mn-ea"/>
                <a:cs typeface="+mn-cs"/>
              </a:rPr>
              <a:t>The minister pours water generously and visibly three times on the bowed head of each candidate able to answer for herself/himself, or dips her/him in water three times, once at the mention of each Person of the Holy Trinity, saying:</a:t>
            </a:r>
            <a:endParaRPr lang="en-GB" sz="1200" kern="1200" dirty="0" smtClean="0">
              <a:solidFill>
                <a:schemeClr val="tx1"/>
              </a:solidFill>
              <a:effectLst/>
              <a:latin typeface="+mn-lt"/>
              <a:ea typeface="+mn-ea"/>
              <a:cs typeface="+mn-cs"/>
            </a:endParaRPr>
          </a:p>
          <a:p>
            <a:pPr lvl="0"/>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49EE52FD-F3D1-407A-8A2F-1C65D7654453}" type="slidenum">
              <a:rPr lang="en-GB" smtClean="0"/>
              <a:t>31</a:t>
            </a:fld>
            <a:endParaRPr lang="en-GB"/>
          </a:p>
        </p:txBody>
      </p:sp>
    </p:spTree>
    <p:extLst>
      <p:ext uri="{BB962C8B-B14F-4D97-AF65-F5344CB8AC3E}">
        <p14:creationId xmlns:p14="http://schemas.microsoft.com/office/powerpoint/2010/main" val="2323178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i="1" dirty="0" smtClean="0"/>
              <a:t>(p</a:t>
            </a:r>
            <a:r>
              <a:rPr lang="en-GB" i="1" baseline="0" dirty="0" smtClean="0"/>
              <a:t> 68)</a:t>
            </a:r>
            <a:r>
              <a:rPr lang="en-GB" b="1" i="0" baseline="0" dirty="0" smtClean="0"/>
              <a:t> 13 </a:t>
            </a:r>
            <a:r>
              <a:rPr lang="en-US" sz="1200" kern="1200" dirty="0" smtClean="0">
                <a:solidFill>
                  <a:schemeClr val="tx1"/>
                </a:solidFill>
                <a:effectLst/>
                <a:latin typeface="+mn-lt"/>
                <a:ea typeface="+mn-ea"/>
                <a:cs typeface="+mn-cs"/>
              </a:rPr>
              <a:t>The minister makes the sign of the cross on the forehead of each newly-baptized person, saying:</a:t>
            </a:r>
            <a:endParaRPr lang="en-GB" sz="1200" kern="1200" dirty="0" smtClean="0">
              <a:solidFill>
                <a:schemeClr val="tx1"/>
              </a:solidFill>
              <a:effectLst/>
              <a:latin typeface="+mn-lt"/>
              <a:ea typeface="+mn-ea"/>
              <a:cs typeface="+mn-cs"/>
            </a:endParaRPr>
          </a:p>
          <a:p>
            <a:pPr lvl="0"/>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49EE52FD-F3D1-407A-8A2F-1C65D7654453}" type="slidenum">
              <a:rPr lang="en-GB" smtClean="0"/>
              <a:t>32</a:t>
            </a:fld>
            <a:endParaRPr lang="en-GB"/>
          </a:p>
        </p:txBody>
      </p:sp>
    </p:spTree>
    <p:extLst>
      <p:ext uri="{BB962C8B-B14F-4D97-AF65-F5344CB8AC3E}">
        <p14:creationId xmlns:p14="http://schemas.microsoft.com/office/powerpoint/2010/main" val="419713769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GB" i="1" dirty="0" smtClean="0"/>
              <a:t>(p</a:t>
            </a:r>
            <a:r>
              <a:rPr lang="en-GB" i="1" baseline="0" dirty="0" smtClean="0"/>
              <a:t> 68)</a:t>
            </a:r>
            <a:r>
              <a:rPr lang="en-GB" b="1" i="0" baseline="0" dirty="0" smtClean="0"/>
              <a:t> 14 </a:t>
            </a:r>
            <a:r>
              <a:rPr lang="en-US" sz="1200" kern="1200" dirty="0" smtClean="0">
                <a:solidFill>
                  <a:schemeClr val="tx1"/>
                </a:solidFill>
                <a:effectLst/>
                <a:latin typeface="+mn-lt"/>
                <a:ea typeface="+mn-ea"/>
                <a:cs typeface="+mn-cs"/>
              </a:rPr>
              <a:t>The minister, taking each child into her/his arms, pours water generously and visibly on the child’s head, or dips the child in water three times, once at the mention of each Person of the Holy Trinity, saying:</a:t>
            </a:r>
            <a:endParaRPr lang="en-GB" sz="1200" kern="1200" dirty="0" smtClean="0">
              <a:solidFill>
                <a:schemeClr val="tx1"/>
              </a:solidFill>
              <a:effectLst/>
              <a:latin typeface="+mn-lt"/>
              <a:ea typeface="+mn-ea"/>
              <a:cs typeface="+mn-cs"/>
            </a:endParaRPr>
          </a:p>
          <a:p>
            <a:pPr lvl="0"/>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49EE52FD-F3D1-407A-8A2F-1C65D7654453}" type="slidenum">
              <a:rPr lang="en-GB" smtClean="0"/>
              <a:t>33</a:t>
            </a:fld>
            <a:endParaRPr lang="en-GB"/>
          </a:p>
        </p:txBody>
      </p:sp>
    </p:spTree>
    <p:extLst>
      <p:ext uri="{BB962C8B-B14F-4D97-AF65-F5344CB8AC3E}">
        <p14:creationId xmlns:p14="http://schemas.microsoft.com/office/powerpoint/2010/main" val="28563833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i="1" dirty="0" smtClean="0"/>
              <a:t>(p</a:t>
            </a:r>
            <a:r>
              <a:rPr lang="en-GB" i="1" baseline="0" dirty="0" smtClean="0"/>
              <a:t> 68)</a:t>
            </a:r>
            <a:r>
              <a:rPr lang="en-GB" b="1" i="0" baseline="0" dirty="0" smtClean="0"/>
              <a:t> 14 </a:t>
            </a:r>
            <a:r>
              <a:rPr lang="en-US" sz="1200" kern="1200" dirty="0" smtClean="0">
                <a:solidFill>
                  <a:schemeClr val="tx1"/>
                </a:solidFill>
                <a:effectLst/>
                <a:latin typeface="+mn-lt"/>
                <a:ea typeface="+mn-ea"/>
                <a:cs typeface="+mn-cs"/>
              </a:rPr>
              <a:t>The minister makes the sign of the cross on the forehead of each newly-baptized child, saying:</a:t>
            </a:r>
          </a:p>
          <a:p>
            <a:endParaRPr lang="en-US" sz="1200" kern="1200" dirty="0" smtClean="0">
              <a:solidFill>
                <a:schemeClr val="tx1"/>
              </a:solidFill>
              <a:effectLst/>
              <a:latin typeface="+mn-lt"/>
              <a:ea typeface="+mn-ea"/>
              <a:cs typeface="+mn-cs"/>
            </a:endParaRPr>
          </a:p>
          <a:p>
            <a:pPr lvl="0"/>
            <a:r>
              <a:rPr lang="en-US" sz="1200" b="1" kern="1200" dirty="0" smtClean="0">
                <a:solidFill>
                  <a:schemeClr val="tx1"/>
                </a:solidFill>
                <a:effectLst/>
                <a:latin typeface="+mn-lt"/>
                <a:ea typeface="+mn-ea"/>
                <a:cs typeface="+mn-cs"/>
              </a:rPr>
              <a:t>15</a:t>
            </a:r>
            <a:r>
              <a:rPr lang="en-US" sz="1200" kern="1200" dirty="0" smtClean="0">
                <a:solidFill>
                  <a:schemeClr val="tx1"/>
                </a:solidFill>
                <a:effectLst/>
                <a:latin typeface="+mn-lt"/>
                <a:ea typeface="+mn-ea"/>
                <a:cs typeface="+mn-cs"/>
              </a:rPr>
              <a:t> The people sit.</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A lighted candle may be given to each of the newly-baptized or, in the case of </a:t>
            </a:r>
            <a:r>
              <a:rPr lang="en-US" sz="1200" i="1" kern="1200" dirty="0" smtClean="0">
                <a:solidFill>
                  <a:schemeClr val="tx1"/>
                </a:solidFill>
                <a:effectLst/>
                <a:latin typeface="+mn-lt"/>
                <a:ea typeface="+mn-ea"/>
                <a:cs typeface="+mn-cs"/>
              </a:rPr>
              <a:t>infants</a:t>
            </a:r>
            <a:r>
              <a:rPr lang="en-US" sz="1200" kern="1200" dirty="0" smtClean="0">
                <a:solidFill>
                  <a:schemeClr val="tx1"/>
                </a:solidFill>
                <a:effectLst/>
                <a:latin typeface="+mn-lt"/>
                <a:ea typeface="+mn-ea"/>
                <a:cs typeface="+mn-cs"/>
              </a:rPr>
              <a:t>, to </a:t>
            </a:r>
            <a:r>
              <a:rPr lang="en-US" sz="1200" i="1" kern="1200" dirty="0" smtClean="0">
                <a:solidFill>
                  <a:schemeClr val="tx1"/>
                </a:solidFill>
                <a:effectLst/>
                <a:latin typeface="+mn-lt"/>
                <a:ea typeface="+mn-ea"/>
                <a:cs typeface="+mn-cs"/>
              </a:rPr>
              <a:t>their parents </a:t>
            </a:r>
            <a:r>
              <a:rPr lang="en-US" sz="1200" kern="1200" dirty="0" smtClean="0">
                <a:solidFill>
                  <a:schemeClr val="tx1"/>
                </a:solidFill>
                <a:effectLst/>
                <a:latin typeface="+mn-lt"/>
                <a:ea typeface="+mn-ea"/>
                <a:cs typeface="+mn-cs"/>
              </a:rPr>
              <a:t>or </a:t>
            </a:r>
            <a:r>
              <a:rPr lang="en-US" sz="1200" i="1" kern="1200" dirty="0" smtClean="0">
                <a:solidFill>
                  <a:schemeClr val="tx1"/>
                </a:solidFill>
                <a:effectLst/>
                <a:latin typeface="+mn-lt"/>
                <a:ea typeface="+mn-ea"/>
                <a:cs typeface="+mn-cs"/>
              </a:rPr>
              <a:t>godparents</a:t>
            </a:r>
            <a:r>
              <a:rPr lang="en-US" sz="1200" kern="1200" dirty="0" smtClean="0">
                <a:solidFill>
                  <a:schemeClr val="tx1"/>
                </a:solidFill>
                <a:effectLst/>
                <a:latin typeface="+mn-lt"/>
                <a:ea typeface="+mn-ea"/>
                <a:cs typeface="+mn-cs"/>
              </a:rPr>
              <a:t>.</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r>
            <a:br>
              <a:rPr lang="en-US" sz="1200" kern="1200" dirty="0" smtClean="0">
                <a:solidFill>
                  <a:schemeClr val="tx1"/>
                </a:solidFill>
                <a:effectLst/>
                <a:latin typeface="+mn-lt"/>
                <a:ea typeface="+mn-ea"/>
                <a:cs typeface="+mn-cs"/>
              </a:rPr>
            </a:br>
            <a:endParaRPr lang="en-GB" sz="1200" kern="1200" dirty="0" smtClean="0">
              <a:solidFill>
                <a:schemeClr val="tx1"/>
              </a:solidFill>
              <a:effectLst/>
              <a:latin typeface="+mn-lt"/>
              <a:ea typeface="+mn-ea"/>
              <a:cs typeface="+mn-cs"/>
            </a:endParaRPr>
          </a:p>
          <a:p>
            <a:pPr lvl="0"/>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49EE52FD-F3D1-407A-8A2F-1C65D7654453}" type="slidenum">
              <a:rPr lang="en-GB" smtClean="0"/>
              <a:t>34</a:t>
            </a:fld>
            <a:endParaRPr lang="en-GB"/>
          </a:p>
        </p:txBody>
      </p:sp>
    </p:spTree>
    <p:extLst>
      <p:ext uri="{BB962C8B-B14F-4D97-AF65-F5344CB8AC3E}">
        <p14:creationId xmlns:p14="http://schemas.microsoft.com/office/powerpoint/2010/main" val="118594168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GB" i="1" dirty="0" smtClean="0"/>
              <a:t>(p</a:t>
            </a:r>
            <a:r>
              <a:rPr lang="en-GB" i="1" baseline="0" dirty="0" smtClean="0"/>
              <a:t> 69)</a:t>
            </a:r>
            <a:r>
              <a:rPr lang="en-GB" b="1" i="0" baseline="0" dirty="0" smtClean="0"/>
              <a:t> 15 </a:t>
            </a:r>
            <a:r>
              <a:rPr lang="en-US" sz="1200" kern="1200" dirty="0" smtClean="0">
                <a:solidFill>
                  <a:schemeClr val="tx1"/>
                </a:solidFill>
                <a:effectLst/>
                <a:latin typeface="+mn-lt"/>
                <a:ea typeface="+mn-ea"/>
                <a:cs typeface="+mn-cs"/>
              </a:rPr>
              <a:t>The minister, or a representative of the local church, says to the newly-baptized:</a:t>
            </a:r>
            <a:endParaRPr lang="en-GB" sz="1200" kern="1200" dirty="0" smtClean="0">
              <a:solidFill>
                <a:schemeClr val="tx1"/>
              </a:solidFill>
              <a:effectLst/>
              <a:latin typeface="+mn-lt"/>
              <a:ea typeface="+mn-ea"/>
              <a:cs typeface="+mn-cs"/>
            </a:endParaRPr>
          </a:p>
          <a:p>
            <a:pPr lvl="0"/>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49EE52FD-F3D1-407A-8A2F-1C65D7654453}" type="slidenum">
              <a:rPr lang="en-GB" smtClean="0"/>
              <a:t>35</a:t>
            </a:fld>
            <a:endParaRPr lang="en-GB"/>
          </a:p>
        </p:txBody>
      </p:sp>
    </p:spTree>
    <p:extLst>
      <p:ext uri="{BB962C8B-B14F-4D97-AF65-F5344CB8AC3E}">
        <p14:creationId xmlns:p14="http://schemas.microsoft.com/office/powerpoint/2010/main" val="234883651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GB" i="1" dirty="0" smtClean="0"/>
              <a:t>(p</a:t>
            </a:r>
            <a:r>
              <a:rPr lang="en-GB" i="1" baseline="0" dirty="0" smtClean="0"/>
              <a:t> 69)</a:t>
            </a:r>
            <a:r>
              <a:rPr lang="en-GB" b="1" i="0" baseline="0" dirty="0" smtClean="0"/>
              <a:t> 16 </a:t>
            </a:r>
            <a:r>
              <a:rPr lang="en-US" sz="1200" kern="1200" dirty="0" smtClean="0">
                <a:solidFill>
                  <a:schemeClr val="tx1"/>
                </a:solidFill>
                <a:effectLst/>
                <a:latin typeface="+mn-lt"/>
                <a:ea typeface="+mn-ea"/>
                <a:cs typeface="+mn-cs"/>
              </a:rPr>
              <a:t>The newly-baptized </a:t>
            </a:r>
            <a:r>
              <a:rPr lang="en-US" sz="1200" i="1" kern="1200" dirty="0" smtClean="0">
                <a:solidFill>
                  <a:schemeClr val="tx1"/>
                </a:solidFill>
                <a:effectLst/>
                <a:latin typeface="+mn-lt"/>
                <a:ea typeface="+mn-ea"/>
                <a:cs typeface="+mn-cs"/>
              </a:rPr>
              <a:t>stand </a:t>
            </a:r>
            <a:r>
              <a:rPr lang="en-US" sz="1200" kern="1200" dirty="0" smtClean="0">
                <a:solidFill>
                  <a:schemeClr val="tx1"/>
                </a:solidFill>
                <a:effectLst/>
                <a:latin typeface="+mn-lt"/>
                <a:ea typeface="+mn-ea"/>
                <a:cs typeface="+mn-cs"/>
              </a:rPr>
              <a:t>facing the people or, in the case of </a:t>
            </a:r>
            <a:r>
              <a:rPr lang="en-US" sz="1200" i="1" kern="1200" dirty="0" smtClean="0">
                <a:solidFill>
                  <a:schemeClr val="tx1"/>
                </a:solidFill>
                <a:effectLst/>
                <a:latin typeface="+mn-lt"/>
                <a:ea typeface="+mn-ea"/>
                <a:cs typeface="+mn-cs"/>
              </a:rPr>
              <a:t>infants</a:t>
            </a:r>
            <a:r>
              <a:rPr lang="en-US" sz="1200" kern="1200" dirty="0" smtClean="0">
                <a:solidFill>
                  <a:schemeClr val="tx1"/>
                </a:solidFill>
                <a:effectLst/>
                <a:latin typeface="+mn-lt"/>
                <a:ea typeface="+mn-ea"/>
                <a:cs typeface="+mn-cs"/>
              </a:rPr>
              <a:t>, </a:t>
            </a:r>
            <a:r>
              <a:rPr lang="en-US" sz="1200" i="1" kern="1200" dirty="0" smtClean="0">
                <a:solidFill>
                  <a:schemeClr val="tx1"/>
                </a:solidFill>
                <a:effectLst/>
                <a:latin typeface="+mn-lt"/>
                <a:ea typeface="+mn-ea"/>
                <a:cs typeface="+mn-cs"/>
              </a:rPr>
              <a:t>are </a:t>
            </a:r>
            <a:r>
              <a:rPr lang="en-US" sz="1200" kern="1200" dirty="0" smtClean="0">
                <a:solidFill>
                  <a:schemeClr val="tx1"/>
                </a:solidFill>
                <a:effectLst/>
                <a:latin typeface="+mn-lt"/>
                <a:ea typeface="+mn-ea"/>
                <a:cs typeface="+mn-cs"/>
              </a:rPr>
              <a:t>shown to the people. All say or sing:</a:t>
            </a:r>
            <a:endParaRPr lang="en-GB" sz="1200" kern="1200" dirty="0" smtClean="0">
              <a:solidFill>
                <a:schemeClr val="tx1"/>
              </a:solidFill>
              <a:effectLst/>
              <a:latin typeface="+mn-lt"/>
              <a:ea typeface="+mn-ea"/>
              <a:cs typeface="+mn-cs"/>
            </a:endParaRPr>
          </a:p>
          <a:p>
            <a:pPr lvl="0"/>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49EE52FD-F3D1-407A-8A2F-1C65D7654453}" type="slidenum">
              <a:rPr lang="en-GB" smtClean="0"/>
              <a:t>36</a:t>
            </a:fld>
            <a:endParaRPr lang="en-GB"/>
          </a:p>
        </p:txBody>
      </p:sp>
    </p:spTree>
    <p:extLst>
      <p:ext uri="{BB962C8B-B14F-4D97-AF65-F5344CB8AC3E}">
        <p14:creationId xmlns:p14="http://schemas.microsoft.com/office/powerpoint/2010/main" val="67506491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i="1" dirty="0" smtClean="0"/>
              <a:t>(p. 69)</a:t>
            </a:r>
            <a:endParaRPr lang="en-GB" altLang="en-US" dirty="0" smtClean="0"/>
          </a:p>
        </p:txBody>
      </p:sp>
      <p:sp>
        <p:nvSpPr>
          <p:cNvPr id="481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1037762F-31FC-44D6-A4D1-CF366CF5D51C}"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37</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18295200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GB" i="1" dirty="0" smtClean="0"/>
              <a:t>(p</a:t>
            </a:r>
            <a:r>
              <a:rPr lang="en-GB" i="1" baseline="0" dirty="0" smtClean="0"/>
              <a:t> 69)</a:t>
            </a:r>
            <a:r>
              <a:rPr lang="en-GB" b="1" i="0" baseline="0" dirty="0" smtClean="0"/>
              <a:t> 17 </a:t>
            </a:r>
            <a:r>
              <a:rPr lang="en-US" sz="1200" i="1" kern="1200" dirty="0" smtClean="0">
                <a:solidFill>
                  <a:schemeClr val="tx1"/>
                </a:solidFill>
                <a:effectLst/>
                <a:latin typeface="+mn-lt"/>
                <a:ea typeface="+mn-ea"/>
                <a:cs typeface="+mn-cs"/>
              </a:rPr>
              <a:t>Those </a:t>
            </a:r>
            <a:r>
              <a:rPr lang="en-US" sz="1200" kern="1200" dirty="0" smtClean="0">
                <a:solidFill>
                  <a:schemeClr val="tx1"/>
                </a:solidFill>
                <a:effectLst/>
                <a:latin typeface="+mn-lt"/>
                <a:ea typeface="+mn-ea"/>
                <a:cs typeface="+mn-cs"/>
              </a:rPr>
              <a:t>who </a:t>
            </a:r>
            <a:r>
              <a:rPr lang="en-US" sz="1200" i="1" kern="1200" dirty="0" smtClean="0">
                <a:solidFill>
                  <a:schemeClr val="tx1"/>
                </a:solidFill>
                <a:effectLst/>
                <a:latin typeface="+mn-lt"/>
                <a:ea typeface="+mn-ea"/>
                <a:cs typeface="+mn-cs"/>
              </a:rPr>
              <a:t>have </a:t>
            </a:r>
            <a:r>
              <a:rPr lang="en-US" sz="1200" kern="1200" dirty="0" smtClean="0">
                <a:solidFill>
                  <a:schemeClr val="tx1"/>
                </a:solidFill>
                <a:effectLst/>
                <a:latin typeface="+mn-lt"/>
                <a:ea typeface="+mn-ea"/>
                <a:cs typeface="+mn-cs"/>
              </a:rPr>
              <a:t>answered for </a:t>
            </a:r>
            <a:r>
              <a:rPr lang="en-US" sz="1200" i="1" kern="1200" dirty="0" smtClean="0">
                <a:solidFill>
                  <a:schemeClr val="tx1"/>
                </a:solidFill>
                <a:effectLst/>
                <a:latin typeface="+mn-lt"/>
                <a:ea typeface="+mn-ea"/>
                <a:cs typeface="+mn-cs"/>
              </a:rPr>
              <a:t>themselves sit</a:t>
            </a:r>
            <a:r>
              <a:rPr lang="en-US" sz="1200" kern="1200" dirty="0" smtClean="0">
                <a:solidFill>
                  <a:schemeClr val="tx1"/>
                </a:solidFill>
                <a:effectLst/>
                <a:latin typeface="+mn-lt"/>
                <a:ea typeface="+mn-ea"/>
                <a:cs typeface="+mn-cs"/>
              </a:rPr>
              <a:t>.</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The </a:t>
            </a:r>
            <a:r>
              <a:rPr lang="en-US" sz="1200" i="1" kern="1200" dirty="0" smtClean="0">
                <a:solidFill>
                  <a:schemeClr val="tx1"/>
                </a:solidFill>
                <a:effectLst/>
                <a:latin typeface="+mn-lt"/>
                <a:ea typeface="+mn-ea"/>
                <a:cs typeface="+mn-cs"/>
              </a:rPr>
              <a:t>parents </a:t>
            </a:r>
            <a:r>
              <a:rPr lang="en-US" sz="1200" kern="1200" dirty="0" smtClean="0">
                <a:solidFill>
                  <a:schemeClr val="tx1"/>
                </a:solidFill>
                <a:effectLst/>
                <a:latin typeface="+mn-lt"/>
                <a:ea typeface="+mn-ea"/>
                <a:cs typeface="+mn-cs"/>
              </a:rPr>
              <a:t>(and </a:t>
            </a:r>
            <a:r>
              <a:rPr lang="en-US" sz="1200" i="1" kern="1200" dirty="0" smtClean="0">
                <a:solidFill>
                  <a:schemeClr val="tx1"/>
                </a:solidFill>
                <a:effectLst/>
                <a:latin typeface="+mn-lt"/>
                <a:ea typeface="+mn-ea"/>
                <a:cs typeface="+mn-cs"/>
              </a:rPr>
              <a:t>godparents</a:t>
            </a:r>
            <a:r>
              <a:rPr lang="en-US" sz="1200" kern="1200" dirty="0" smtClean="0">
                <a:solidFill>
                  <a:schemeClr val="tx1"/>
                </a:solidFill>
                <a:effectLst/>
                <a:latin typeface="+mn-lt"/>
                <a:ea typeface="+mn-ea"/>
                <a:cs typeface="+mn-cs"/>
              </a:rPr>
              <a:t>) of the newly-baptized </a:t>
            </a:r>
            <a:r>
              <a:rPr lang="en-US" sz="1200" i="1" kern="1200" dirty="0" smtClean="0">
                <a:solidFill>
                  <a:schemeClr val="tx1"/>
                </a:solidFill>
                <a:effectLst/>
                <a:latin typeface="+mn-lt"/>
                <a:ea typeface="+mn-ea"/>
                <a:cs typeface="+mn-cs"/>
              </a:rPr>
              <a:t>children stand</a:t>
            </a:r>
            <a:r>
              <a:rPr lang="en-US" sz="1200" kern="1200" dirty="0" smtClean="0">
                <a:solidFill>
                  <a:schemeClr val="tx1"/>
                </a:solidFill>
                <a:effectLst/>
                <a:latin typeface="+mn-lt"/>
                <a:ea typeface="+mn-ea"/>
                <a:cs typeface="+mn-cs"/>
              </a:rPr>
              <a:t>.</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The minister says to the </a:t>
            </a:r>
            <a:r>
              <a:rPr lang="en-US" sz="1200" i="1" kern="1200" dirty="0" smtClean="0">
                <a:solidFill>
                  <a:schemeClr val="tx1"/>
                </a:solidFill>
                <a:effectLst/>
                <a:latin typeface="+mn-lt"/>
                <a:ea typeface="+mn-ea"/>
                <a:cs typeface="+mn-cs"/>
              </a:rPr>
              <a:t>parents</a:t>
            </a:r>
            <a:r>
              <a:rPr lang="en-US" sz="1200" kern="1200" dirty="0" smtClean="0">
                <a:solidFill>
                  <a:schemeClr val="tx1"/>
                </a:solidFill>
                <a:effectLst/>
                <a:latin typeface="+mn-lt"/>
                <a:ea typeface="+mn-ea"/>
                <a:cs typeface="+mn-cs"/>
              </a:rPr>
              <a:t>:</a:t>
            </a:r>
            <a:endParaRPr lang="en-GB" sz="1200" kern="1200" dirty="0" smtClean="0">
              <a:solidFill>
                <a:schemeClr val="tx1"/>
              </a:solidFill>
              <a:effectLst/>
              <a:latin typeface="+mn-lt"/>
              <a:ea typeface="+mn-ea"/>
              <a:cs typeface="+mn-cs"/>
            </a:endParaRPr>
          </a:p>
          <a:p>
            <a:pPr lvl="0"/>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49EE52FD-F3D1-407A-8A2F-1C65D7654453}" type="slidenum">
              <a:rPr lang="en-GB" smtClean="0"/>
              <a:t>38</a:t>
            </a:fld>
            <a:endParaRPr lang="en-GB"/>
          </a:p>
        </p:txBody>
      </p:sp>
    </p:spTree>
    <p:extLst>
      <p:ext uri="{BB962C8B-B14F-4D97-AF65-F5344CB8AC3E}">
        <p14:creationId xmlns:p14="http://schemas.microsoft.com/office/powerpoint/2010/main" val="33578493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GB" i="1" dirty="0" smtClean="0"/>
              <a:t>(p</a:t>
            </a:r>
            <a:r>
              <a:rPr lang="en-GB" i="1" baseline="0" dirty="0" smtClean="0"/>
              <a:t> 69)</a:t>
            </a:r>
            <a:r>
              <a:rPr lang="en-GB" b="1" i="0" baseline="0" dirty="0" smtClean="0"/>
              <a:t> 17</a:t>
            </a:r>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49EE52FD-F3D1-407A-8A2F-1C65D7654453}" type="slidenum">
              <a:rPr lang="en-GB" smtClean="0"/>
              <a:t>39</a:t>
            </a:fld>
            <a:endParaRPr lang="en-GB"/>
          </a:p>
        </p:txBody>
      </p:sp>
    </p:spTree>
    <p:extLst>
      <p:ext uri="{BB962C8B-B14F-4D97-AF65-F5344CB8AC3E}">
        <p14:creationId xmlns:p14="http://schemas.microsoft.com/office/powerpoint/2010/main" val="29748125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GB" i="1" dirty="0" smtClean="0"/>
              <a:t>(p</a:t>
            </a:r>
            <a:r>
              <a:rPr lang="en-GB" i="1" baseline="0" dirty="0" smtClean="0"/>
              <a:t> 70)</a:t>
            </a:r>
            <a:r>
              <a:rPr lang="en-GB" b="1" i="0" baseline="0" dirty="0" smtClean="0"/>
              <a:t> 17</a:t>
            </a:r>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49EE52FD-F3D1-407A-8A2F-1C65D7654453}" type="slidenum">
              <a:rPr lang="en-GB" smtClean="0"/>
              <a:t>40</a:t>
            </a:fld>
            <a:endParaRPr lang="en-GB"/>
          </a:p>
        </p:txBody>
      </p:sp>
    </p:spTree>
    <p:extLst>
      <p:ext uri="{BB962C8B-B14F-4D97-AF65-F5344CB8AC3E}">
        <p14:creationId xmlns:p14="http://schemas.microsoft.com/office/powerpoint/2010/main" val="271825854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GB" i="1" dirty="0" smtClean="0"/>
              <a:t>(p</a:t>
            </a:r>
            <a:r>
              <a:rPr lang="en-GB" i="1" baseline="0" dirty="0" smtClean="0"/>
              <a:t> 70)</a:t>
            </a:r>
            <a:r>
              <a:rPr lang="en-GB" b="1" i="0" baseline="0" dirty="0" smtClean="0"/>
              <a:t> 18 </a:t>
            </a:r>
            <a:r>
              <a:rPr lang="en-US" sz="1200" kern="1200" dirty="0" smtClean="0">
                <a:solidFill>
                  <a:schemeClr val="tx1"/>
                </a:solidFill>
                <a:effectLst/>
                <a:latin typeface="+mn-lt"/>
                <a:ea typeface="+mn-ea"/>
                <a:cs typeface="+mn-cs"/>
              </a:rPr>
              <a:t>If there </a:t>
            </a:r>
            <a:r>
              <a:rPr lang="en-US" sz="1200" i="1" kern="1200" dirty="0" smtClean="0">
                <a:solidFill>
                  <a:schemeClr val="tx1"/>
                </a:solidFill>
                <a:effectLst/>
                <a:latin typeface="+mn-lt"/>
                <a:ea typeface="+mn-ea"/>
                <a:cs typeface="+mn-cs"/>
              </a:rPr>
              <a:t>are godparents</a:t>
            </a:r>
            <a:r>
              <a:rPr lang="en-US" sz="1200" kern="1200" dirty="0" smtClean="0">
                <a:solidFill>
                  <a:schemeClr val="tx1"/>
                </a:solidFill>
                <a:effectLst/>
                <a:latin typeface="+mn-lt"/>
                <a:ea typeface="+mn-ea"/>
                <a:cs typeface="+mn-cs"/>
              </a:rPr>
              <a:t>, the minister says to </a:t>
            </a:r>
            <a:r>
              <a:rPr lang="en-US" sz="1200" i="1" kern="1200" dirty="0" smtClean="0">
                <a:solidFill>
                  <a:schemeClr val="tx1"/>
                </a:solidFill>
                <a:effectLst/>
                <a:latin typeface="+mn-lt"/>
                <a:ea typeface="+mn-ea"/>
                <a:cs typeface="+mn-cs"/>
              </a:rPr>
              <a:t>them</a:t>
            </a:r>
            <a:r>
              <a:rPr lang="en-US" sz="1200" kern="1200" dirty="0" smtClean="0">
                <a:solidFill>
                  <a:schemeClr val="tx1"/>
                </a:solidFill>
                <a:effectLst/>
                <a:latin typeface="+mn-lt"/>
                <a:ea typeface="+mn-ea"/>
                <a:cs typeface="+mn-cs"/>
              </a:rPr>
              <a:t>: </a:t>
            </a:r>
          </a:p>
          <a:p>
            <a:pPr lvl="0"/>
            <a:endParaRPr lang="en-US" sz="1200" kern="1200" dirty="0" smtClean="0">
              <a:solidFill>
                <a:schemeClr val="tx1"/>
              </a:solidFill>
              <a:effectLst/>
              <a:latin typeface="+mn-lt"/>
              <a:ea typeface="+mn-ea"/>
              <a:cs typeface="+mn-cs"/>
            </a:endParaRPr>
          </a:p>
          <a:p>
            <a:pPr lvl="0"/>
            <a:endParaRPr lang="en-US"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If, in exceptional circumstances and for good reason, the Confirmation of </a:t>
            </a:r>
            <a:r>
              <a:rPr lang="en-US" sz="1200" i="1" kern="1200" dirty="0" smtClean="0">
                <a:solidFill>
                  <a:schemeClr val="tx1"/>
                </a:solidFill>
                <a:effectLst/>
                <a:latin typeface="+mn-lt"/>
                <a:ea typeface="+mn-ea"/>
                <a:cs typeface="+mn-cs"/>
              </a:rPr>
              <a:t>those </a:t>
            </a:r>
            <a:r>
              <a:rPr lang="en-US" sz="1200" kern="1200" dirty="0" smtClean="0">
                <a:solidFill>
                  <a:schemeClr val="tx1"/>
                </a:solidFill>
                <a:effectLst/>
                <a:latin typeface="+mn-lt"/>
                <a:ea typeface="+mn-ea"/>
                <a:cs typeface="+mn-cs"/>
              </a:rPr>
              <a:t>newly-baptized who </a:t>
            </a:r>
            <a:r>
              <a:rPr lang="en-US" sz="1200" i="1" kern="1200" dirty="0" smtClean="0">
                <a:solidFill>
                  <a:schemeClr val="tx1"/>
                </a:solidFill>
                <a:effectLst/>
                <a:latin typeface="+mn-lt"/>
                <a:ea typeface="+mn-ea"/>
                <a:cs typeface="+mn-cs"/>
              </a:rPr>
              <a:t>have </a:t>
            </a:r>
            <a:r>
              <a:rPr lang="en-US" sz="1200" kern="1200" dirty="0" smtClean="0">
                <a:solidFill>
                  <a:schemeClr val="tx1"/>
                </a:solidFill>
                <a:effectLst/>
                <a:latin typeface="+mn-lt"/>
                <a:ea typeface="+mn-ea"/>
                <a:cs typeface="+mn-cs"/>
              </a:rPr>
              <a:t>answered for </a:t>
            </a:r>
            <a:r>
              <a:rPr lang="en-US" sz="1200" i="1" kern="1200" dirty="0" smtClean="0">
                <a:solidFill>
                  <a:schemeClr val="tx1"/>
                </a:solidFill>
                <a:effectLst/>
                <a:latin typeface="+mn-lt"/>
                <a:ea typeface="+mn-ea"/>
                <a:cs typeface="+mn-cs"/>
              </a:rPr>
              <a:t>themselves </a:t>
            </a:r>
            <a:r>
              <a:rPr lang="en-US" sz="1200" kern="1200" dirty="0" smtClean="0">
                <a:solidFill>
                  <a:schemeClr val="tx1"/>
                </a:solidFill>
                <a:effectLst/>
                <a:latin typeface="+mn-lt"/>
                <a:ea typeface="+mn-ea"/>
                <a:cs typeface="+mn-cs"/>
              </a:rPr>
              <a:t>is to be delayed, the service continues from no. 31.</a:t>
            </a:r>
            <a:endParaRPr lang="en-GB" sz="1200" kern="1200" dirty="0" smtClean="0">
              <a:solidFill>
                <a:schemeClr val="tx1"/>
              </a:solidFill>
              <a:effectLst/>
              <a:latin typeface="+mn-lt"/>
              <a:ea typeface="+mn-ea"/>
              <a:cs typeface="+mn-cs"/>
            </a:endParaRPr>
          </a:p>
          <a:p>
            <a:pPr lvl="0"/>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49EE52FD-F3D1-407A-8A2F-1C65D7654453}" type="slidenum">
              <a:rPr lang="en-GB" smtClean="0"/>
              <a:t>41</a:t>
            </a:fld>
            <a:endParaRPr lang="en-GB"/>
          </a:p>
        </p:txBody>
      </p:sp>
    </p:spTree>
    <p:extLst>
      <p:ext uri="{BB962C8B-B14F-4D97-AF65-F5344CB8AC3E}">
        <p14:creationId xmlns:p14="http://schemas.microsoft.com/office/powerpoint/2010/main" val="189561090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GB" i="1" dirty="0" smtClean="0"/>
              <a:t>(p</a:t>
            </a:r>
            <a:r>
              <a:rPr lang="en-GB" i="1" baseline="0" dirty="0" smtClean="0"/>
              <a:t> 70)</a:t>
            </a:r>
            <a:r>
              <a:rPr lang="en-GB" b="1" i="0" baseline="0" dirty="0" smtClean="0"/>
              <a:t> 19 </a:t>
            </a:r>
            <a:r>
              <a:rPr lang="en-US" sz="1200" kern="1200" dirty="0" smtClean="0">
                <a:solidFill>
                  <a:schemeClr val="tx1"/>
                </a:solidFill>
                <a:effectLst/>
                <a:latin typeface="+mn-lt"/>
                <a:ea typeface="+mn-ea"/>
                <a:cs typeface="+mn-cs"/>
              </a:rPr>
              <a:t>All stand. The minister says to the people:</a:t>
            </a:r>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49EE52FD-F3D1-407A-8A2F-1C65D7654453}" type="slidenum">
              <a:rPr lang="en-GB" smtClean="0"/>
              <a:t>42</a:t>
            </a:fld>
            <a:endParaRPr lang="en-GB"/>
          </a:p>
        </p:txBody>
      </p:sp>
    </p:spTree>
    <p:extLst>
      <p:ext uri="{BB962C8B-B14F-4D97-AF65-F5344CB8AC3E}">
        <p14:creationId xmlns:p14="http://schemas.microsoft.com/office/powerpoint/2010/main" val="288876581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i="1" dirty="0" smtClean="0"/>
              <a:t>(p. 71)</a:t>
            </a:r>
            <a:endParaRPr lang="en-GB" altLang="en-US" dirty="0" smtClean="0"/>
          </a:p>
        </p:txBody>
      </p:sp>
      <p:sp>
        <p:nvSpPr>
          <p:cNvPr id="481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1037762F-31FC-44D6-A4D1-CF366CF5D51C}"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43</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15354935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GB" i="1" dirty="0" smtClean="0"/>
              <a:t>(p</a:t>
            </a:r>
            <a:r>
              <a:rPr lang="en-GB" i="1" baseline="0" dirty="0" smtClean="0"/>
              <a:t> 71)</a:t>
            </a:r>
            <a:r>
              <a:rPr lang="en-GB" b="1" i="0" baseline="0" dirty="0" smtClean="0"/>
              <a:t> 20 </a:t>
            </a:r>
            <a:r>
              <a:rPr lang="en-US" sz="1200" kern="1200" dirty="0" smtClean="0">
                <a:solidFill>
                  <a:schemeClr val="tx1"/>
                </a:solidFill>
                <a:effectLst/>
                <a:latin typeface="+mn-lt"/>
                <a:ea typeface="+mn-ea"/>
                <a:cs typeface="+mn-cs"/>
              </a:rPr>
              <a:t>The minister says to the newly-baptized </a:t>
            </a:r>
            <a:r>
              <a:rPr lang="en-US" sz="1200" i="1" kern="1200" dirty="0" smtClean="0">
                <a:solidFill>
                  <a:schemeClr val="tx1"/>
                </a:solidFill>
                <a:effectLst/>
                <a:latin typeface="+mn-lt"/>
                <a:ea typeface="+mn-ea"/>
                <a:cs typeface="+mn-cs"/>
              </a:rPr>
              <a:t>candidates </a:t>
            </a:r>
            <a:r>
              <a:rPr lang="en-US" sz="1200" kern="1200" dirty="0" smtClean="0">
                <a:solidFill>
                  <a:schemeClr val="tx1"/>
                </a:solidFill>
                <a:effectLst/>
                <a:latin typeface="+mn-lt"/>
                <a:ea typeface="+mn-ea"/>
                <a:cs typeface="+mn-cs"/>
              </a:rPr>
              <a:t>for Confirmation, and to any </a:t>
            </a:r>
            <a:r>
              <a:rPr lang="en-US" sz="1200" i="1" kern="1200" dirty="0" smtClean="0">
                <a:solidFill>
                  <a:schemeClr val="tx1"/>
                </a:solidFill>
                <a:effectLst/>
                <a:latin typeface="+mn-lt"/>
                <a:ea typeface="+mn-ea"/>
                <a:cs typeface="+mn-cs"/>
              </a:rPr>
              <a:t>candidates </a:t>
            </a:r>
            <a:r>
              <a:rPr lang="en-US" sz="1200" kern="1200" dirty="0" smtClean="0">
                <a:solidFill>
                  <a:schemeClr val="tx1"/>
                </a:solidFill>
                <a:effectLst/>
                <a:latin typeface="+mn-lt"/>
                <a:ea typeface="+mn-ea"/>
                <a:cs typeface="+mn-cs"/>
              </a:rPr>
              <a:t>for Confirmation who </a:t>
            </a:r>
            <a:r>
              <a:rPr lang="en-US" sz="1200" i="1" kern="1200" dirty="0" smtClean="0">
                <a:solidFill>
                  <a:schemeClr val="tx1"/>
                </a:solidFill>
                <a:effectLst/>
                <a:latin typeface="+mn-lt"/>
                <a:ea typeface="+mn-ea"/>
                <a:cs typeface="+mn-cs"/>
              </a:rPr>
              <a:t>have </a:t>
            </a:r>
            <a:r>
              <a:rPr lang="en-US" sz="1200" kern="1200" dirty="0" smtClean="0">
                <a:solidFill>
                  <a:schemeClr val="tx1"/>
                </a:solidFill>
                <a:effectLst/>
                <a:latin typeface="+mn-lt"/>
                <a:ea typeface="+mn-ea"/>
                <a:cs typeface="+mn-cs"/>
              </a:rPr>
              <a:t>been baptized on a previous occasion:</a:t>
            </a:r>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49EE52FD-F3D1-407A-8A2F-1C65D7654453}" type="slidenum">
              <a:rPr lang="en-GB" smtClean="0"/>
              <a:t>44</a:t>
            </a:fld>
            <a:endParaRPr lang="en-GB"/>
          </a:p>
        </p:txBody>
      </p:sp>
    </p:spTree>
    <p:extLst>
      <p:ext uri="{BB962C8B-B14F-4D97-AF65-F5344CB8AC3E}">
        <p14:creationId xmlns:p14="http://schemas.microsoft.com/office/powerpoint/2010/main" val="4788569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GB" i="1" dirty="0" smtClean="0"/>
              <a:t>(p</a:t>
            </a:r>
            <a:r>
              <a:rPr lang="en-GB" i="1" baseline="0" dirty="0" smtClean="0"/>
              <a:t> 71)</a:t>
            </a:r>
            <a:r>
              <a:rPr lang="en-GB" b="1" i="0" baseline="0" dirty="0" smtClean="0"/>
              <a:t> 20 </a:t>
            </a:r>
            <a:r>
              <a:rPr lang="en-US" sz="1200" kern="1200" dirty="0" smtClean="0">
                <a:solidFill>
                  <a:schemeClr val="tx1"/>
                </a:solidFill>
                <a:effectLst/>
                <a:latin typeface="+mn-lt"/>
                <a:ea typeface="+mn-ea"/>
                <a:cs typeface="+mn-cs"/>
              </a:rPr>
              <a:t>The minister says to the newly-baptized </a:t>
            </a:r>
            <a:r>
              <a:rPr lang="en-US" sz="1200" i="1" kern="1200" dirty="0" smtClean="0">
                <a:solidFill>
                  <a:schemeClr val="tx1"/>
                </a:solidFill>
                <a:effectLst/>
                <a:latin typeface="+mn-lt"/>
                <a:ea typeface="+mn-ea"/>
                <a:cs typeface="+mn-cs"/>
              </a:rPr>
              <a:t>candidates </a:t>
            </a:r>
            <a:r>
              <a:rPr lang="en-US" sz="1200" kern="1200" dirty="0" smtClean="0">
                <a:solidFill>
                  <a:schemeClr val="tx1"/>
                </a:solidFill>
                <a:effectLst/>
                <a:latin typeface="+mn-lt"/>
                <a:ea typeface="+mn-ea"/>
                <a:cs typeface="+mn-cs"/>
              </a:rPr>
              <a:t>for Confirmation, and to any </a:t>
            </a:r>
            <a:r>
              <a:rPr lang="en-US" sz="1200" i="1" kern="1200" dirty="0" smtClean="0">
                <a:solidFill>
                  <a:schemeClr val="tx1"/>
                </a:solidFill>
                <a:effectLst/>
                <a:latin typeface="+mn-lt"/>
                <a:ea typeface="+mn-ea"/>
                <a:cs typeface="+mn-cs"/>
              </a:rPr>
              <a:t>candidates </a:t>
            </a:r>
            <a:r>
              <a:rPr lang="en-US" sz="1200" kern="1200" dirty="0" smtClean="0">
                <a:solidFill>
                  <a:schemeClr val="tx1"/>
                </a:solidFill>
                <a:effectLst/>
                <a:latin typeface="+mn-lt"/>
                <a:ea typeface="+mn-ea"/>
                <a:cs typeface="+mn-cs"/>
              </a:rPr>
              <a:t>for Confirmation who </a:t>
            </a:r>
            <a:r>
              <a:rPr lang="en-US" sz="1200" i="1" kern="1200" dirty="0" smtClean="0">
                <a:solidFill>
                  <a:schemeClr val="tx1"/>
                </a:solidFill>
                <a:effectLst/>
                <a:latin typeface="+mn-lt"/>
                <a:ea typeface="+mn-ea"/>
                <a:cs typeface="+mn-cs"/>
              </a:rPr>
              <a:t>have </a:t>
            </a:r>
            <a:r>
              <a:rPr lang="en-US" sz="1200" kern="1200" dirty="0" smtClean="0">
                <a:solidFill>
                  <a:schemeClr val="tx1"/>
                </a:solidFill>
                <a:effectLst/>
                <a:latin typeface="+mn-lt"/>
                <a:ea typeface="+mn-ea"/>
                <a:cs typeface="+mn-cs"/>
              </a:rPr>
              <a:t>been baptized on a previous occasion:</a:t>
            </a:r>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49EE52FD-F3D1-407A-8A2F-1C65D7654453}" type="slidenum">
              <a:rPr lang="en-GB" smtClean="0"/>
              <a:t>45</a:t>
            </a:fld>
            <a:endParaRPr lang="en-GB"/>
          </a:p>
        </p:txBody>
      </p:sp>
    </p:spTree>
    <p:extLst>
      <p:ext uri="{BB962C8B-B14F-4D97-AF65-F5344CB8AC3E}">
        <p14:creationId xmlns:p14="http://schemas.microsoft.com/office/powerpoint/2010/main" val="277525998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i="1" dirty="0" smtClean="0"/>
              <a:t>(p. 71)</a:t>
            </a:r>
            <a:endParaRPr lang="en-GB" altLang="en-US" dirty="0" smtClean="0"/>
          </a:p>
        </p:txBody>
      </p:sp>
      <p:sp>
        <p:nvSpPr>
          <p:cNvPr id="481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1037762F-31FC-44D6-A4D1-CF366CF5D51C}"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46</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75198523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GB" i="1" dirty="0" smtClean="0"/>
              <a:t>(p</a:t>
            </a:r>
            <a:r>
              <a:rPr lang="en-GB" i="1" baseline="0" dirty="0" smtClean="0"/>
              <a:t> 71)</a:t>
            </a:r>
            <a:r>
              <a:rPr lang="en-GB" b="1" i="0" baseline="0" dirty="0" smtClean="0"/>
              <a:t> 21 </a:t>
            </a:r>
            <a:r>
              <a:rPr lang="en-US" sz="1200" kern="1200" dirty="0" smtClean="0">
                <a:solidFill>
                  <a:schemeClr val="tx1"/>
                </a:solidFill>
                <a:effectLst/>
                <a:latin typeface="+mn-lt"/>
                <a:ea typeface="+mn-ea"/>
                <a:cs typeface="+mn-cs"/>
              </a:rPr>
              <a:t>The people remain standing. </a:t>
            </a:r>
            <a:r>
              <a:rPr lang="en-US" sz="1200" i="1" kern="1200" dirty="0" smtClean="0">
                <a:solidFill>
                  <a:schemeClr val="tx1"/>
                </a:solidFill>
                <a:effectLst/>
                <a:latin typeface="+mn-lt"/>
                <a:ea typeface="+mn-ea"/>
                <a:cs typeface="+mn-cs"/>
              </a:rPr>
              <a:t>Those </a:t>
            </a:r>
            <a:r>
              <a:rPr lang="en-US" sz="1200" kern="1200" dirty="0" smtClean="0">
                <a:solidFill>
                  <a:schemeClr val="tx1"/>
                </a:solidFill>
                <a:effectLst/>
                <a:latin typeface="+mn-lt"/>
                <a:ea typeface="+mn-ea"/>
                <a:cs typeface="+mn-cs"/>
              </a:rPr>
              <a:t>who </a:t>
            </a:r>
            <a:r>
              <a:rPr lang="en-US" sz="1200" i="1" kern="1200" dirty="0" smtClean="0">
                <a:solidFill>
                  <a:schemeClr val="tx1"/>
                </a:solidFill>
                <a:effectLst/>
                <a:latin typeface="+mn-lt"/>
                <a:ea typeface="+mn-ea"/>
                <a:cs typeface="+mn-cs"/>
              </a:rPr>
              <a:t>are </a:t>
            </a:r>
            <a:r>
              <a:rPr lang="en-US" sz="1200" kern="1200" dirty="0" smtClean="0">
                <a:solidFill>
                  <a:schemeClr val="tx1"/>
                </a:solidFill>
                <a:effectLst/>
                <a:latin typeface="+mn-lt"/>
                <a:ea typeface="+mn-ea"/>
                <a:cs typeface="+mn-cs"/>
              </a:rPr>
              <a:t>to be confirmed </a:t>
            </a:r>
            <a:r>
              <a:rPr lang="en-US" sz="1200" i="1" kern="1200" dirty="0" smtClean="0">
                <a:solidFill>
                  <a:schemeClr val="tx1"/>
                </a:solidFill>
                <a:effectLst/>
                <a:latin typeface="+mn-lt"/>
                <a:ea typeface="+mn-ea"/>
                <a:cs typeface="+mn-cs"/>
              </a:rPr>
              <a:t>kneel</a:t>
            </a:r>
            <a:r>
              <a:rPr lang="en-US" sz="1200" kern="1200" dirty="0" smtClean="0">
                <a:solidFill>
                  <a:schemeClr val="tx1"/>
                </a:solidFill>
                <a:effectLst/>
                <a:latin typeface="+mn-lt"/>
                <a:ea typeface="+mn-ea"/>
                <a:cs typeface="+mn-cs"/>
              </a:rPr>
              <a:t>.</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The minister, extending her/his hands towards the </a:t>
            </a:r>
            <a:r>
              <a:rPr lang="en-US" sz="1200" i="1" kern="1200" dirty="0" smtClean="0">
                <a:solidFill>
                  <a:schemeClr val="tx1"/>
                </a:solidFill>
                <a:effectLst/>
                <a:latin typeface="+mn-lt"/>
                <a:ea typeface="+mn-ea"/>
                <a:cs typeface="+mn-cs"/>
              </a:rPr>
              <a:t>candidates</a:t>
            </a:r>
            <a:r>
              <a:rPr lang="en-US" sz="1200" kern="1200" dirty="0" smtClean="0">
                <a:solidFill>
                  <a:schemeClr val="tx1"/>
                </a:solidFill>
                <a:effectLst/>
                <a:latin typeface="+mn-lt"/>
                <a:ea typeface="+mn-ea"/>
                <a:cs typeface="+mn-cs"/>
              </a:rPr>
              <a:t>, says:</a:t>
            </a:r>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49EE52FD-F3D1-407A-8A2F-1C65D7654453}" type="slidenum">
              <a:rPr lang="en-GB" smtClean="0"/>
              <a:t>47</a:t>
            </a:fld>
            <a:endParaRPr lang="en-GB"/>
          </a:p>
        </p:txBody>
      </p:sp>
    </p:spTree>
    <p:extLst>
      <p:ext uri="{BB962C8B-B14F-4D97-AF65-F5344CB8AC3E}">
        <p14:creationId xmlns:p14="http://schemas.microsoft.com/office/powerpoint/2010/main" val="276120143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GB" i="1" dirty="0" smtClean="0"/>
              <a:t>(p</a:t>
            </a:r>
            <a:r>
              <a:rPr lang="en-GB" i="1" baseline="0" dirty="0" smtClean="0"/>
              <a:t> 71)</a:t>
            </a:r>
            <a:r>
              <a:rPr lang="en-GB" b="1" i="0" baseline="0" dirty="0" smtClean="0"/>
              <a:t> 21 </a:t>
            </a:r>
            <a:r>
              <a:rPr lang="en-US" sz="1200" kern="1200" dirty="0" smtClean="0">
                <a:solidFill>
                  <a:schemeClr val="tx1"/>
                </a:solidFill>
                <a:effectLst/>
                <a:latin typeface="+mn-lt"/>
                <a:ea typeface="+mn-ea"/>
                <a:cs typeface="+mn-cs"/>
              </a:rPr>
              <a:t>The people remain standing. </a:t>
            </a:r>
            <a:r>
              <a:rPr lang="en-US" sz="1200" i="1" kern="1200" dirty="0" smtClean="0">
                <a:solidFill>
                  <a:schemeClr val="tx1"/>
                </a:solidFill>
                <a:effectLst/>
                <a:latin typeface="+mn-lt"/>
                <a:ea typeface="+mn-ea"/>
                <a:cs typeface="+mn-cs"/>
              </a:rPr>
              <a:t>Those </a:t>
            </a:r>
            <a:r>
              <a:rPr lang="en-US" sz="1200" kern="1200" dirty="0" smtClean="0">
                <a:solidFill>
                  <a:schemeClr val="tx1"/>
                </a:solidFill>
                <a:effectLst/>
                <a:latin typeface="+mn-lt"/>
                <a:ea typeface="+mn-ea"/>
                <a:cs typeface="+mn-cs"/>
              </a:rPr>
              <a:t>who </a:t>
            </a:r>
            <a:r>
              <a:rPr lang="en-US" sz="1200" i="1" kern="1200" dirty="0" smtClean="0">
                <a:solidFill>
                  <a:schemeClr val="tx1"/>
                </a:solidFill>
                <a:effectLst/>
                <a:latin typeface="+mn-lt"/>
                <a:ea typeface="+mn-ea"/>
                <a:cs typeface="+mn-cs"/>
              </a:rPr>
              <a:t>are </a:t>
            </a:r>
            <a:r>
              <a:rPr lang="en-US" sz="1200" kern="1200" dirty="0" smtClean="0">
                <a:solidFill>
                  <a:schemeClr val="tx1"/>
                </a:solidFill>
                <a:effectLst/>
                <a:latin typeface="+mn-lt"/>
                <a:ea typeface="+mn-ea"/>
                <a:cs typeface="+mn-cs"/>
              </a:rPr>
              <a:t>to be confirmed </a:t>
            </a:r>
            <a:r>
              <a:rPr lang="en-US" sz="1200" i="1" kern="1200" dirty="0" smtClean="0">
                <a:solidFill>
                  <a:schemeClr val="tx1"/>
                </a:solidFill>
                <a:effectLst/>
                <a:latin typeface="+mn-lt"/>
                <a:ea typeface="+mn-ea"/>
                <a:cs typeface="+mn-cs"/>
              </a:rPr>
              <a:t>kneel</a:t>
            </a:r>
            <a:r>
              <a:rPr lang="en-US" sz="1200" kern="1200" dirty="0" smtClean="0">
                <a:solidFill>
                  <a:schemeClr val="tx1"/>
                </a:solidFill>
                <a:effectLst/>
                <a:latin typeface="+mn-lt"/>
                <a:ea typeface="+mn-ea"/>
                <a:cs typeface="+mn-cs"/>
              </a:rPr>
              <a:t>.</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The minister, extending her/his hands towards the </a:t>
            </a:r>
            <a:r>
              <a:rPr lang="en-US" sz="1200" i="1" kern="1200" dirty="0" smtClean="0">
                <a:solidFill>
                  <a:schemeClr val="tx1"/>
                </a:solidFill>
                <a:effectLst/>
                <a:latin typeface="+mn-lt"/>
                <a:ea typeface="+mn-ea"/>
                <a:cs typeface="+mn-cs"/>
              </a:rPr>
              <a:t>candidates</a:t>
            </a:r>
            <a:r>
              <a:rPr lang="en-US" sz="1200" kern="1200" dirty="0" smtClean="0">
                <a:solidFill>
                  <a:schemeClr val="tx1"/>
                </a:solidFill>
                <a:effectLst/>
                <a:latin typeface="+mn-lt"/>
                <a:ea typeface="+mn-ea"/>
                <a:cs typeface="+mn-cs"/>
              </a:rPr>
              <a:t>, says:</a:t>
            </a:r>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49EE52FD-F3D1-407A-8A2F-1C65D7654453}" type="slidenum">
              <a:rPr lang="en-GB" smtClean="0"/>
              <a:t>48</a:t>
            </a:fld>
            <a:endParaRPr lang="en-GB"/>
          </a:p>
        </p:txBody>
      </p:sp>
    </p:spTree>
    <p:extLst>
      <p:ext uri="{BB962C8B-B14F-4D97-AF65-F5344CB8AC3E}">
        <p14:creationId xmlns:p14="http://schemas.microsoft.com/office/powerpoint/2010/main" val="231158575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GB" i="1" dirty="0" smtClean="0"/>
              <a:t>(p</a:t>
            </a:r>
            <a:r>
              <a:rPr lang="en-GB" i="1" baseline="0" dirty="0" smtClean="0"/>
              <a:t> 71)</a:t>
            </a:r>
            <a:r>
              <a:rPr lang="en-GB" b="1" i="0" baseline="0" dirty="0" smtClean="0"/>
              <a:t> 22 </a:t>
            </a:r>
            <a:r>
              <a:rPr lang="en-US" sz="1200" kern="1200" dirty="0" smtClean="0">
                <a:solidFill>
                  <a:schemeClr val="tx1"/>
                </a:solidFill>
                <a:effectLst/>
                <a:latin typeface="+mn-lt"/>
                <a:ea typeface="+mn-ea"/>
                <a:cs typeface="+mn-cs"/>
              </a:rPr>
              <a:t>The minister lays her/his hand upon the head of each candidate, saying:</a:t>
            </a:r>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49EE52FD-F3D1-407A-8A2F-1C65D7654453}" type="slidenum">
              <a:rPr lang="en-GB" smtClean="0"/>
              <a:t>49</a:t>
            </a:fld>
            <a:endParaRPr lang="en-GB"/>
          </a:p>
        </p:txBody>
      </p:sp>
    </p:spTree>
    <p:extLst>
      <p:ext uri="{BB962C8B-B14F-4D97-AF65-F5344CB8AC3E}">
        <p14:creationId xmlns:p14="http://schemas.microsoft.com/office/powerpoint/2010/main" val="181559833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i="1" dirty="0" smtClean="0"/>
              <a:t>(p. 72)</a:t>
            </a:r>
            <a:endParaRPr lang="en-GB" altLang="en-US" dirty="0" smtClean="0"/>
          </a:p>
        </p:txBody>
      </p:sp>
      <p:sp>
        <p:nvSpPr>
          <p:cNvPr id="481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1037762F-31FC-44D6-A4D1-CF366CF5D51C}"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50</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13182313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GB" i="1" dirty="0" smtClean="0"/>
              <a:t>(p</a:t>
            </a:r>
            <a:r>
              <a:rPr lang="en-GB" i="1" baseline="0" dirty="0" smtClean="0"/>
              <a:t> 72)</a:t>
            </a:r>
            <a:r>
              <a:rPr lang="en-GB" b="1" i="0" baseline="0" dirty="0" smtClean="0"/>
              <a:t> 23 </a:t>
            </a:r>
            <a:r>
              <a:rPr lang="en-US" sz="1200" i="1" kern="1200" dirty="0" smtClean="0">
                <a:solidFill>
                  <a:schemeClr val="tx1"/>
                </a:solidFill>
                <a:effectLst/>
                <a:latin typeface="+mn-lt"/>
                <a:ea typeface="+mn-ea"/>
                <a:cs typeface="+mn-cs"/>
              </a:rPr>
              <a:t>Those </a:t>
            </a:r>
            <a:r>
              <a:rPr lang="en-US" sz="1200" kern="1200" dirty="0" smtClean="0">
                <a:solidFill>
                  <a:schemeClr val="tx1"/>
                </a:solidFill>
                <a:effectLst/>
                <a:latin typeface="+mn-lt"/>
                <a:ea typeface="+mn-ea"/>
                <a:cs typeface="+mn-cs"/>
              </a:rPr>
              <a:t>newly-confirmed </a:t>
            </a:r>
            <a:r>
              <a:rPr lang="en-US" sz="1200" i="1" kern="1200" dirty="0" smtClean="0">
                <a:solidFill>
                  <a:schemeClr val="tx1"/>
                </a:solidFill>
                <a:effectLst/>
                <a:latin typeface="+mn-lt"/>
                <a:ea typeface="+mn-ea"/>
                <a:cs typeface="+mn-cs"/>
              </a:rPr>
              <a:t>stand</a:t>
            </a:r>
            <a:r>
              <a:rPr lang="en-US" sz="1200" kern="1200" dirty="0" smtClean="0">
                <a:solidFill>
                  <a:schemeClr val="tx1"/>
                </a:solidFill>
                <a:effectLst/>
                <a:latin typeface="+mn-lt"/>
                <a:ea typeface="+mn-ea"/>
                <a:cs typeface="+mn-cs"/>
              </a:rPr>
              <a:t>. The minister says to </a:t>
            </a:r>
            <a:r>
              <a:rPr lang="en-US" sz="1200" i="1" kern="1200" dirty="0" smtClean="0">
                <a:solidFill>
                  <a:schemeClr val="tx1"/>
                </a:solidFill>
                <a:effectLst/>
                <a:latin typeface="+mn-lt"/>
                <a:ea typeface="+mn-ea"/>
                <a:cs typeface="+mn-cs"/>
              </a:rPr>
              <a:t>them</a:t>
            </a:r>
            <a:r>
              <a:rPr lang="en-US" sz="1200" kern="1200" dirty="0" smtClean="0">
                <a:solidFill>
                  <a:schemeClr val="tx1"/>
                </a:solidFill>
                <a:effectLst/>
                <a:latin typeface="+mn-lt"/>
                <a:ea typeface="+mn-ea"/>
                <a:cs typeface="+mn-cs"/>
              </a:rPr>
              <a:t>: </a:t>
            </a:r>
          </a:p>
          <a:p>
            <a:pPr lvl="0"/>
            <a:endParaRPr lang="en-US" sz="1200" kern="1200" dirty="0" smtClean="0">
              <a:solidFill>
                <a:schemeClr val="tx1"/>
              </a:solidFill>
              <a:effectLst/>
              <a:latin typeface="+mn-lt"/>
              <a:ea typeface="+mn-ea"/>
              <a:cs typeface="+mn-cs"/>
            </a:endParaRPr>
          </a:p>
          <a:p>
            <a:pPr lvl="0"/>
            <a:r>
              <a:rPr lang="en-US" sz="1200" b="1" kern="1200" dirty="0" smtClean="0">
                <a:solidFill>
                  <a:schemeClr val="tx1"/>
                </a:solidFill>
                <a:effectLst/>
                <a:latin typeface="+mn-lt"/>
                <a:ea typeface="+mn-ea"/>
                <a:cs typeface="+mn-cs"/>
              </a:rPr>
              <a:t>24</a:t>
            </a:r>
            <a:r>
              <a:rPr lang="en-US" sz="1200" kern="1200" dirty="0" smtClean="0">
                <a:solidFill>
                  <a:schemeClr val="tx1"/>
                </a:solidFill>
                <a:effectLst/>
                <a:latin typeface="+mn-lt"/>
                <a:ea typeface="+mn-ea"/>
                <a:cs typeface="+mn-cs"/>
              </a:rPr>
              <a:t> The minister and a representative of the local church extend the hand of fellowship to each newly-confirmed person.</a:t>
            </a:r>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49EE52FD-F3D1-407A-8A2F-1C65D7654453}" type="slidenum">
              <a:rPr lang="en-GB" smtClean="0"/>
              <a:t>51</a:t>
            </a:fld>
            <a:endParaRPr lang="en-GB"/>
          </a:p>
        </p:txBody>
      </p:sp>
    </p:spTree>
    <p:extLst>
      <p:ext uri="{BB962C8B-B14F-4D97-AF65-F5344CB8AC3E}">
        <p14:creationId xmlns:p14="http://schemas.microsoft.com/office/powerpoint/2010/main" val="179263384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i="1" dirty="0" smtClean="0"/>
              <a:t>(p. 72)</a:t>
            </a:r>
            <a:endParaRPr lang="en-GB" altLang="en-US" dirty="0" smtClean="0"/>
          </a:p>
        </p:txBody>
      </p:sp>
      <p:sp>
        <p:nvSpPr>
          <p:cNvPr id="481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1037762F-31FC-44D6-A4D1-CF366CF5D51C}"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52</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56096286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GB" i="1" dirty="0" smtClean="0"/>
              <a:t>(p</a:t>
            </a:r>
            <a:r>
              <a:rPr lang="en-GB" i="1" baseline="0" dirty="0" smtClean="0"/>
              <a:t> 72)</a:t>
            </a:r>
            <a:r>
              <a:rPr lang="en-GB" b="1" i="0" baseline="0" dirty="0" smtClean="0"/>
              <a:t> 25 </a:t>
            </a:r>
            <a:r>
              <a:rPr lang="en-US" sz="1200" kern="1200" dirty="0" smtClean="0">
                <a:solidFill>
                  <a:schemeClr val="tx1"/>
                </a:solidFill>
                <a:effectLst/>
                <a:latin typeface="+mn-lt"/>
                <a:ea typeface="+mn-ea"/>
                <a:cs typeface="+mn-cs"/>
              </a:rPr>
              <a:t>The minister says to </a:t>
            </a:r>
            <a:r>
              <a:rPr lang="en-US" sz="1200" i="1" kern="1200" dirty="0" smtClean="0">
                <a:solidFill>
                  <a:schemeClr val="tx1"/>
                </a:solidFill>
                <a:effectLst/>
                <a:latin typeface="+mn-lt"/>
                <a:ea typeface="+mn-ea"/>
                <a:cs typeface="+mn-cs"/>
              </a:rPr>
              <a:t>those </a:t>
            </a:r>
            <a:r>
              <a:rPr lang="en-US" sz="1200" kern="1200" dirty="0" smtClean="0">
                <a:solidFill>
                  <a:schemeClr val="tx1"/>
                </a:solidFill>
                <a:effectLst/>
                <a:latin typeface="+mn-lt"/>
                <a:ea typeface="+mn-ea"/>
                <a:cs typeface="+mn-cs"/>
              </a:rPr>
              <a:t>newly-confirmed:</a:t>
            </a:r>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49EE52FD-F3D1-407A-8A2F-1C65D7654453}" type="slidenum">
              <a:rPr lang="en-GB" smtClean="0"/>
              <a:t>53</a:t>
            </a:fld>
            <a:endParaRPr lang="en-GB"/>
          </a:p>
        </p:txBody>
      </p:sp>
    </p:spTree>
    <p:extLst>
      <p:ext uri="{BB962C8B-B14F-4D97-AF65-F5344CB8AC3E}">
        <p14:creationId xmlns:p14="http://schemas.microsoft.com/office/powerpoint/2010/main" val="275220723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GB" i="1" dirty="0" smtClean="0"/>
              <a:t>(p</a:t>
            </a:r>
            <a:r>
              <a:rPr lang="en-GB" i="1" baseline="0" dirty="0" smtClean="0"/>
              <a:t> 72)</a:t>
            </a:r>
            <a:r>
              <a:rPr lang="en-GB" b="1" i="0" baseline="0" dirty="0" smtClean="0"/>
              <a:t> 25 </a:t>
            </a:r>
            <a:r>
              <a:rPr lang="en-US" sz="1200" kern="1200" dirty="0" smtClean="0">
                <a:solidFill>
                  <a:schemeClr val="tx1"/>
                </a:solidFill>
                <a:effectLst/>
                <a:latin typeface="+mn-lt"/>
                <a:ea typeface="+mn-ea"/>
                <a:cs typeface="+mn-cs"/>
              </a:rPr>
              <a:t>The minister says to </a:t>
            </a:r>
            <a:r>
              <a:rPr lang="en-US" sz="1200" i="1" kern="1200" dirty="0" smtClean="0">
                <a:solidFill>
                  <a:schemeClr val="tx1"/>
                </a:solidFill>
                <a:effectLst/>
                <a:latin typeface="+mn-lt"/>
                <a:ea typeface="+mn-ea"/>
                <a:cs typeface="+mn-cs"/>
              </a:rPr>
              <a:t>those </a:t>
            </a:r>
            <a:r>
              <a:rPr lang="en-US" sz="1200" kern="1200" dirty="0" smtClean="0">
                <a:solidFill>
                  <a:schemeClr val="tx1"/>
                </a:solidFill>
                <a:effectLst/>
                <a:latin typeface="+mn-lt"/>
                <a:ea typeface="+mn-ea"/>
                <a:cs typeface="+mn-cs"/>
              </a:rPr>
              <a:t>newly-confirmed:</a:t>
            </a:r>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49EE52FD-F3D1-407A-8A2F-1C65D7654453}" type="slidenum">
              <a:rPr lang="en-GB" smtClean="0"/>
              <a:t>54</a:t>
            </a:fld>
            <a:endParaRPr lang="en-GB"/>
          </a:p>
        </p:txBody>
      </p:sp>
    </p:spTree>
    <p:extLst>
      <p:ext uri="{BB962C8B-B14F-4D97-AF65-F5344CB8AC3E}">
        <p14:creationId xmlns:p14="http://schemas.microsoft.com/office/powerpoint/2010/main" val="219996950"/>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i="1" dirty="0" smtClean="0"/>
              <a:t>(p. 72)</a:t>
            </a:r>
            <a:endParaRPr lang="en-GB" altLang="en-US" dirty="0" smtClean="0"/>
          </a:p>
        </p:txBody>
      </p:sp>
      <p:sp>
        <p:nvSpPr>
          <p:cNvPr id="481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1037762F-31FC-44D6-A4D1-CF366CF5D51C}"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55</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84240411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GB" i="1" dirty="0" smtClean="0"/>
              <a:t>(p</a:t>
            </a:r>
            <a:r>
              <a:rPr lang="en-GB" i="1" baseline="0" dirty="0" smtClean="0"/>
              <a:t> 72)</a:t>
            </a:r>
            <a:r>
              <a:rPr lang="en-GB" b="1" i="0" baseline="0" dirty="0" smtClean="0"/>
              <a:t> 26 </a:t>
            </a:r>
            <a:r>
              <a:rPr lang="en-US" sz="1200" kern="1200" dirty="0" smtClean="0">
                <a:solidFill>
                  <a:schemeClr val="tx1"/>
                </a:solidFill>
                <a:effectLst/>
                <a:latin typeface="+mn-lt"/>
                <a:ea typeface="+mn-ea"/>
                <a:cs typeface="+mn-cs"/>
              </a:rPr>
              <a:t>The minister says to the</a:t>
            </a:r>
            <a:r>
              <a:rPr lang="en-US" sz="1200" kern="1200" baseline="0" dirty="0" smtClean="0">
                <a:solidFill>
                  <a:schemeClr val="tx1"/>
                </a:solidFill>
                <a:effectLst/>
                <a:latin typeface="+mn-lt"/>
                <a:ea typeface="+mn-ea"/>
                <a:cs typeface="+mn-cs"/>
              </a:rPr>
              <a:t> people</a:t>
            </a:r>
            <a:r>
              <a:rPr lang="en-US" sz="1200" kern="1200" dirty="0" smtClean="0">
                <a:solidFill>
                  <a:schemeClr val="tx1"/>
                </a:solidFill>
                <a:effectLst/>
                <a:latin typeface="+mn-lt"/>
                <a:ea typeface="+mn-ea"/>
                <a:cs typeface="+mn-cs"/>
              </a:rPr>
              <a:t>:</a:t>
            </a:r>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49EE52FD-F3D1-407A-8A2F-1C65D7654453}" type="slidenum">
              <a:rPr lang="en-GB" smtClean="0"/>
              <a:t>56</a:t>
            </a:fld>
            <a:endParaRPr lang="en-GB"/>
          </a:p>
        </p:txBody>
      </p:sp>
    </p:spTree>
    <p:extLst>
      <p:ext uri="{BB962C8B-B14F-4D97-AF65-F5344CB8AC3E}">
        <p14:creationId xmlns:p14="http://schemas.microsoft.com/office/powerpoint/2010/main" val="3479210539"/>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GB" i="1" dirty="0" smtClean="0"/>
              <a:t>(p</a:t>
            </a:r>
            <a:r>
              <a:rPr lang="en-GB" i="1" baseline="0" dirty="0" smtClean="0"/>
              <a:t> 73)</a:t>
            </a:r>
            <a:r>
              <a:rPr lang="en-GB" b="1" i="0" baseline="0" dirty="0" smtClean="0"/>
              <a:t> 26</a:t>
            </a:r>
          </a:p>
          <a:p>
            <a:pPr lvl="0"/>
            <a:endParaRPr lang="en-GB" sz="1200" b="1" i="0" kern="1200" baseline="0" dirty="0" smtClean="0">
              <a:solidFill>
                <a:schemeClr val="tx1"/>
              </a:solidFill>
              <a:effectLst/>
              <a:latin typeface="+mn-lt"/>
              <a:ea typeface="+mn-ea"/>
              <a:cs typeface="+mn-cs"/>
            </a:endParaRPr>
          </a:p>
          <a:p>
            <a:pPr lvl="0"/>
            <a:r>
              <a:rPr lang="en-GB" sz="1200" b="1" i="0" kern="1200" baseline="0" dirty="0" smtClean="0">
                <a:solidFill>
                  <a:schemeClr val="tx1"/>
                </a:solidFill>
                <a:effectLst/>
                <a:latin typeface="+mn-lt"/>
                <a:ea typeface="+mn-ea"/>
                <a:cs typeface="+mn-cs"/>
              </a:rPr>
              <a:t>27 </a:t>
            </a:r>
            <a:r>
              <a:rPr lang="en-US" sz="1200" kern="1200" dirty="0" smtClean="0">
                <a:solidFill>
                  <a:schemeClr val="tx1"/>
                </a:solidFill>
                <a:effectLst/>
                <a:latin typeface="+mn-lt"/>
                <a:ea typeface="+mn-ea"/>
                <a:cs typeface="+mn-cs"/>
              </a:rPr>
              <a:t>The people sit.</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A Bible or some other book may be given.</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Certificates of Baptism and Confirmation, as appropriate, may be given.</a:t>
            </a:r>
            <a:endParaRPr lang="en-GB" sz="1200" kern="1200" dirty="0" smtClean="0">
              <a:solidFill>
                <a:schemeClr val="tx1"/>
              </a:solidFill>
              <a:effectLst/>
              <a:latin typeface="+mn-lt"/>
              <a:ea typeface="+mn-ea"/>
              <a:cs typeface="+mn-cs"/>
            </a:endParaRPr>
          </a:p>
          <a:p>
            <a:pPr lvl="0"/>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49EE52FD-F3D1-407A-8A2F-1C65D7654453}" type="slidenum">
              <a:rPr lang="en-GB" smtClean="0"/>
              <a:t>57</a:t>
            </a:fld>
            <a:endParaRPr lang="en-GB"/>
          </a:p>
        </p:txBody>
      </p:sp>
    </p:spTree>
    <p:extLst>
      <p:ext uri="{BB962C8B-B14F-4D97-AF65-F5344CB8AC3E}">
        <p14:creationId xmlns:p14="http://schemas.microsoft.com/office/powerpoint/2010/main" val="426062115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i="1" dirty="0" smtClean="0"/>
              <a:t>(p</a:t>
            </a:r>
            <a:r>
              <a:rPr lang="en-GB" i="1" baseline="0" dirty="0" smtClean="0"/>
              <a:t> 73)</a:t>
            </a:r>
            <a:r>
              <a:rPr lang="en-GB" b="1" i="0" baseline="0" dirty="0" smtClean="0"/>
              <a:t> 28 </a:t>
            </a:r>
            <a:r>
              <a:rPr lang="en-US" sz="1200" kern="1200" dirty="0" smtClean="0">
                <a:solidFill>
                  <a:schemeClr val="tx1"/>
                </a:solidFill>
                <a:effectLst/>
                <a:latin typeface="+mn-lt"/>
                <a:ea typeface="+mn-ea"/>
                <a:cs typeface="+mn-cs"/>
              </a:rPr>
              <a:t>The minister says:</a:t>
            </a:r>
            <a:endParaRPr lang="en-GB" sz="1200" kern="1200" dirty="0" smtClean="0">
              <a:solidFill>
                <a:schemeClr val="tx1"/>
              </a:solidFill>
              <a:effectLst/>
              <a:latin typeface="+mn-lt"/>
              <a:ea typeface="+mn-ea"/>
              <a:cs typeface="+mn-cs"/>
            </a:endParaRPr>
          </a:p>
          <a:p>
            <a:pPr lvl="0"/>
            <a:endParaRPr lang="en-GB" b="1" i="0" baseline="0" dirty="0" smtClean="0"/>
          </a:p>
        </p:txBody>
      </p:sp>
      <p:sp>
        <p:nvSpPr>
          <p:cNvPr id="4" name="Slide Number Placeholder 3"/>
          <p:cNvSpPr>
            <a:spLocks noGrp="1"/>
          </p:cNvSpPr>
          <p:nvPr>
            <p:ph type="sldNum" sz="quarter" idx="10"/>
          </p:nvPr>
        </p:nvSpPr>
        <p:spPr/>
        <p:txBody>
          <a:bodyPr/>
          <a:lstStyle/>
          <a:p>
            <a:fld id="{49EE52FD-F3D1-407A-8A2F-1C65D7654453}" type="slidenum">
              <a:rPr lang="en-GB" smtClean="0"/>
              <a:t>58</a:t>
            </a:fld>
            <a:endParaRPr lang="en-GB"/>
          </a:p>
        </p:txBody>
      </p:sp>
    </p:spTree>
    <p:extLst>
      <p:ext uri="{BB962C8B-B14F-4D97-AF65-F5344CB8AC3E}">
        <p14:creationId xmlns:p14="http://schemas.microsoft.com/office/powerpoint/2010/main" val="1527864629"/>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i="1" dirty="0" smtClean="0"/>
              <a:t>(p</a:t>
            </a:r>
            <a:r>
              <a:rPr lang="en-GB" i="1" baseline="0" dirty="0" smtClean="0"/>
              <a:t> 73)</a:t>
            </a:r>
            <a:r>
              <a:rPr lang="en-GB" b="1" i="0" baseline="0" dirty="0" smtClean="0"/>
              <a:t> 28 </a:t>
            </a:r>
            <a:r>
              <a:rPr lang="en-US" sz="1200" kern="1200" dirty="0" smtClean="0">
                <a:solidFill>
                  <a:schemeClr val="tx1"/>
                </a:solidFill>
                <a:effectLst/>
                <a:latin typeface="+mn-lt"/>
                <a:ea typeface="+mn-ea"/>
                <a:cs typeface="+mn-cs"/>
              </a:rPr>
              <a:t>The minister says:</a:t>
            </a:r>
            <a:endParaRPr lang="en-GB" sz="1200" kern="1200" dirty="0" smtClean="0">
              <a:solidFill>
                <a:schemeClr val="tx1"/>
              </a:solidFill>
              <a:effectLst/>
              <a:latin typeface="+mn-lt"/>
              <a:ea typeface="+mn-ea"/>
              <a:cs typeface="+mn-cs"/>
            </a:endParaRPr>
          </a:p>
          <a:p>
            <a:pPr lvl="0"/>
            <a:endParaRPr lang="en-GB" b="1" i="0" baseline="0" dirty="0" smtClean="0"/>
          </a:p>
        </p:txBody>
      </p:sp>
      <p:sp>
        <p:nvSpPr>
          <p:cNvPr id="4" name="Slide Number Placeholder 3"/>
          <p:cNvSpPr>
            <a:spLocks noGrp="1"/>
          </p:cNvSpPr>
          <p:nvPr>
            <p:ph type="sldNum" sz="quarter" idx="10"/>
          </p:nvPr>
        </p:nvSpPr>
        <p:spPr/>
        <p:txBody>
          <a:bodyPr/>
          <a:lstStyle/>
          <a:p>
            <a:fld id="{49EE52FD-F3D1-407A-8A2F-1C65D7654453}" type="slidenum">
              <a:rPr lang="en-GB" smtClean="0"/>
              <a:t>59</a:t>
            </a:fld>
            <a:endParaRPr lang="en-GB"/>
          </a:p>
        </p:txBody>
      </p:sp>
    </p:spTree>
    <p:extLst>
      <p:ext uri="{BB962C8B-B14F-4D97-AF65-F5344CB8AC3E}">
        <p14:creationId xmlns:p14="http://schemas.microsoft.com/office/powerpoint/2010/main" val="2100089188"/>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6323"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i="1" dirty="0" smtClean="0"/>
              <a:t>(p. 73) </a:t>
            </a:r>
            <a:r>
              <a:rPr lang="en-GB" altLang="en-US" b="1" i="0" dirty="0" smtClean="0"/>
              <a:t>29</a:t>
            </a:r>
            <a:r>
              <a:rPr lang="en-GB" altLang="en-US" dirty="0" smtClean="0"/>
              <a:t> Hymn</a:t>
            </a:r>
          </a:p>
          <a:p>
            <a:endParaRPr lang="en-GB" altLang="en-US" dirty="0" smtClean="0"/>
          </a:p>
          <a:p>
            <a:pPr lvl="0"/>
            <a:r>
              <a:rPr lang="en-GB" altLang="en-US" b="1" dirty="0" smtClean="0"/>
              <a:t>30</a:t>
            </a:r>
            <a:r>
              <a:rPr lang="en-GB" altLang="en-US" dirty="0" smtClean="0"/>
              <a:t> </a:t>
            </a:r>
            <a:r>
              <a:rPr lang="en-US" sz="1200" kern="1200" dirty="0" smtClean="0">
                <a:solidFill>
                  <a:schemeClr val="tx1"/>
                </a:solidFill>
                <a:effectLst/>
                <a:latin typeface="+mn-lt"/>
                <a:ea typeface="+mn-ea"/>
                <a:cs typeface="+mn-cs"/>
              </a:rPr>
              <a:t>The service continues from the prayers of intercession in any appropriate order for Holy Communion. That for </a:t>
            </a:r>
            <a:r>
              <a:rPr lang="en-US" sz="1200" b="1" kern="1200" dirty="0" smtClean="0">
                <a:solidFill>
                  <a:schemeClr val="tx1"/>
                </a:solidFill>
                <a:effectLst/>
                <a:latin typeface="+mn-lt"/>
                <a:ea typeface="+mn-ea"/>
                <a:cs typeface="+mn-cs"/>
              </a:rPr>
              <a:t>The Day of Pentecost and Times of Renewal in the Life of the Church </a:t>
            </a:r>
            <a:r>
              <a:rPr lang="en-US" sz="1200" kern="1200" dirty="0" smtClean="0">
                <a:solidFill>
                  <a:schemeClr val="tx1"/>
                </a:solidFill>
                <a:effectLst/>
                <a:latin typeface="+mn-lt"/>
                <a:ea typeface="+mn-ea"/>
                <a:cs typeface="+mn-cs"/>
              </a:rPr>
              <a:t>(page 174) is especially suitable.</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When no one is to be confirmed the service continues as follows after no. 18:</a:t>
            </a:r>
            <a:endParaRPr lang="en-GB" sz="1200" kern="1200" dirty="0" smtClean="0">
              <a:solidFill>
                <a:schemeClr val="tx1"/>
              </a:solidFill>
              <a:effectLst/>
              <a:latin typeface="+mn-lt"/>
              <a:ea typeface="+mn-ea"/>
              <a:cs typeface="+mn-cs"/>
            </a:endParaRPr>
          </a:p>
          <a:p>
            <a:endParaRPr lang="en-GB" altLang="en-US" dirty="0" smtClean="0"/>
          </a:p>
        </p:txBody>
      </p:sp>
      <p:sp>
        <p:nvSpPr>
          <p:cNvPr id="56324"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1F730182-1D95-4BAE-95F5-23F02212BD9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60</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03883066"/>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i="1" dirty="0" smtClean="0"/>
              <a:t>(p. 69)</a:t>
            </a:r>
            <a:endParaRPr lang="en-GB" altLang="en-US" dirty="0" smtClean="0"/>
          </a:p>
        </p:txBody>
      </p:sp>
      <p:sp>
        <p:nvSpPr>
          <p:cNvPr id="481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1037762F-31FC-44D6-A4D1-CF366CF5D51C}"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61</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204484019"/>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GB" i="1" dirty="0" smtClean="0"/>
              <a:t>(p</a:t>
            </a:r>
            <a:r>
              <a:rPr lang="en-GB" i="1" baseline="0" dirty="0" smtClean="0"/>
              <a:t> 74)</a:t>
            </a:r>
            <a:r>
              <a:rPr lang="en-GB" b="1" i="0" baseline="0" dirty="0" smtClean="0"/>
              <a:t> 31 </a:t>
            </a:r>
            <a:r>
              <a:rPr lang="en-US" sz="1200" i="1" kern="1200" dirty="0" smtClean="0">
                <a:solidFill>
                  <a:schemeClr val="tx1"/>
                </a:solidFill>
                <a:effectLst/>
                <a:latin typeface="+mn-lt"/>
                <a:ea typeface="+mn-ea"/>
                <a:cs typeface="+mn-cs"/>
              </a:rPr>
              <a:t>Those </a:t>
            </a:r>
            <a:r>
              <a:rPr lang="en-US" sz="1200" kern="1200" dirty="0" smtClean="0">
                <a:solidFill>
                  <a:schemeClr val="tx1"/>
                </a:solidFill>
                <a:effectLst/>
                <a:latin typeface="+mn-lt"/>
                <a:ea typeface="+mn-ea"/>
                <a:cs typeface="+mn-cs"/>
              </a:rPr>
              <a:t>newly-baptized who </a:t>
            </a:r>
            <a:r>
              <a:rPr lang="en-US" sz="1200" i="1" kern="1200" dirty="0" smtClean="0">
                <a:solidFill>
                  <a:schemeClr val="tx1"/>
                </a:solidFill>
                <a:effectLst/>
                <a:latin typeface="+mn-lt"/>
                <a:ea typeface="+mn-ea"/>
                <a:cs typeface="+mn-cs"/>
              </a:rPr>
              <a:t>have </a:t>
            </a:r>
            <a:r>
              <a:rPr lang="en-US" sz="1200" kern="1200" dirty="0" smtClean="0">
                <a:solidFill>
                  <a:schemeClr val="tx1"/>
                </a:solidFill>
                <a:effectLst/>
                <a:latin typeface="+mn-lt"/>
                <a:ea typeface="+mn-ea"/>
                <a:cs typeface="+mn-cs"/>
              </a:rPr>
              <a:t>answered for </a:t>
            </a:r>
            <a:r>
              <a:rPr lang="en-US" sz="1200" i="1" kern="1200" dirty="0" smtClean="0">
                <a:solidFill>
                  <a:schemeClr val="tx1"/>
                </a:solidFill>
                <a:effectLst/>
                <a:latin typeface="+mn-lt"/>
                <a:ea typeface="+mn-ea"/>
                <a:cs typeface="+mn-cs"/>
              </a:rPr>
              <a:t>themselves stand</a:t>
            </a:r>
            <a:r>
              <a:rPr lang="en-US" sz="1200" kern="1200" dirty="0" smtClean="0">
                <a:solidFill>
                  <a:schemeClr val="tx1"/>
                </a:solidFill>
                <a:effectLst/>
                <a:latin typeface="+mn-lt"/>
                <a:ea typeface="+mn-ea"/>
                <a:cs typeface="+mn-cs"/>
              </a:rPr>
              <a:t>. The minister says to </a:t>
            </a:r>
            <a:r>
              <a:rPr lang="en-US" sz="1200" i="1" kern="1200" dirty="0" smtClean="0">
                <a:solidFill>
                  <a:schemeClr val="tx1"/>
                </a:solidFill>
                <a:effectLst/>
                <a:latin typeface="+mn-lt"/>
                <a:ea typeface="+mn-ea"/>
                <a:cs typeface="+mn-cs"/>
              </a:rPr>
              <a:t>them</a:t>
            </a:r>
            <a:r>
              <a:rPr lang="en-US" sz="1200" kern="1200" dirty="0" smtClean="0">
                <a:solidFill>
                  <a:schemeClr val="tx1"/>
                </a:solidFill>
                <a:effectLst/>
                <a:latin typeface="+mn-lt"/>
                <a:ea typeface="+mn-ea"/>
                <a:cs typeface="+mn-cs"/>
              </a:rPr>
              <a:t>:</a:t>
            </a:r>
            <a:endParaRPr lang="en-GB" sz="1200" kern="1200" dirty="0" smtClean="0">
              <a:solidFill>
                <a:schemeClr val="tx1"/>
              </a:solidFill>
              <a:effectLst/>
              <a:latin typeface="+mn-lt"/>
              <a:ea typeface="+mn-ea"/>
              <a:cs typeface="+mn-cs"/>
            </a:endParaRPr>
          </a:p>
          <a:p>
            <a:pPr lvl="0"/>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9EE52FD-F3D1-407A-8A2F-1C65D7654453}"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62</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25476628"/>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GB" i="1" dirty="0" smtClean="0"/>
              <a:t>(p</a:t>
            </a:r>
            <a:r>
              <a:rPr lang="en-GB" i="1" baseline="0" dirty="0" smtClean="0"/>
              <a:t> 74)</a:t>
            </a:r>
            <a:r>
              <a:rPr lang="en-GB" b="1" i="0" baseline="0" dirty="0" smtClean="0"/>
              <a:t> 31</a:t>
            </a:r>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9EE52FD-F3D1-407A-8A2F-1C65D7654453}"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04976492"/>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i="1" dirty="0" smtClean="0"/>
              <a:t>(p. 72)</a:t>
            </a:r>
            <a:endParaRPr lang="en-GB" altLang="en-US" dirty="0" smtClean="0"/>
          </a:p>
        </p:txBody>
      </p:sp>
      <p:sp>
        <p:nvSpPr>
          <p:cNvPr id="481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1037762F-31FC-44D6-A4D1-CF366CF5D51C}"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64</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157167462"/>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GB" i="1" dirty="0" smtClean="0"/>
              <a:t>(p</a:t>
            </a:r>
            <a:r>
              <a:rPr lang="en-GB" i="1" baseline="0" dirty="0" smtClean="0"/>
              <a:t> 73)</a:t>
            </a:r>
            <a:r>
              <a:rPr lang="en-GB" b="1" i="0" baseline="0" dirty="0" smtClean="0"/>
              <a:t> 32 </a:t>
            </a:r>
            <a:r>
              <a:rPr lang="en-US" sz="1200" kern="1200" dirty="0" smtClean="0">
                <a:solidFill>
                  <a:schemeClr val="tx1"/>
                </a:solidFill>
                <a:effectLst/>
                <a:latin typeface="+mn-lt"/>
                <a:ea typeface="+mn-ea"/>
                <a:cs typeface="+mn-cs"/>
              </a:rPr>
              <a:t>The minister says to the</a:t>
            </a:r>
            <a:r>
              <a:rPr lang="en-US" sz="1200" kern="1200" baseline="0" dirty="0" smtClean="0">
                <a:solidFill>
                  <a:schemeClr val="tx1"/>
                </a:solidFill>
                <a:effectLst/>
                <a:latin typeface="+mn-lt"/>
                <a:ea typeface="+mn-ea"/>
                <a:cs typeface="+mn-cs"/>
              </a:rPr>
              <a:t> people</a:t>
            </a:r>
            <a:r>
              <a:rPr lang="en-US" sz="1200" kern="1200" dirty="0" smtClean="0">
                <a:solidFill>
                  <a:schemeClr val="tx1"/>
                </a:solidFill>
                <a:effectLst/>
                <a:latin typeface="+mn-lt"/>
                <a:ea typeface="+mn-ea"/>
                <a:cs typeface="+mn-cs"/>
              </a:rPr>
              <a:t>:</a:t>
            </a:r>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9EE52FD-F3D1-407A-8A2F-1C65D7654453}"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65</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229479"/>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GB" i="1" dirty="0" smtClean="0"/>
              <a:t>(p</a:t>
            </a:r>
            <a:r>
              <a:rPr lang="en-GB" i="1" baseline="0" dirty="0" smtClean="0"/>
              <a:t> 74)</a:t>
            </a:r>
            <a:r>
              <a:rPr lang="en-GB" b="1" i="0" baseline="0" dirty="0" smtClean="0"/>
              <a:t> 32</a:t>
            </a:r>
          </a:p>
          <a:p>
            <a:pPr lvl="0"/>
            <a:endParaRPr lang="en-GB" sz="1200" b="1" i="0" kern="1200" baseline="0" dirty="0" smtClean="0">
              <a:solidFill>
                <a:schemeClr val="tx1"/>
              </a:solidFill>
              <a:effectLst/>
              <a:latin typeface="+mn-lt"/>
              <a:ea typeface="+mn-ea"/>
              <a:cs typeface="+mn-cs"/>
            </a:endParaRPr>
          </a:p>
          <a:p>
            <a:pPr lvl="0"/>
            <a:r>
              <a:rPr lang="en-GB" sz="1200" b="1" i="0" kern="1200" baseline="0" dirty="0" smtClean="0">
                <a:solidFill>
                  <a:schemeClr val="tx1"/>
                </a:solidFill>
                <a:effectLst/>
                <a:latin typeface="+mn-lt"/>
                <a:ea typeface="+mn-ea"/>
                <a:cs typeface="+mn-cs"/>
              </a:rPr>
              <a:t>33 </a:t>
            </a:r>
            <a:r>
              <a:rPr lang="en-US" sz="1200" kern="1200" dirty="0" smtClean="0">
                <a:solidFill>
                  <a:schemeClr val="tx1"/>
                </a:solidFill>
                <a:effectLst/>
                <a:latin typeface="+mn-lt"/>
                <a:ea typeface="+mn-ea"/>
                <a:cs typeface="+mn-cs"/>
              </a:rPr>
              <a:t>A Bible or some other book may be given.</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A</a:t>
            </a:r>
            <a:r>
              <a:rPr lang="en-US" sz="1200" kern="1200" baseline="0" dirty="0" smtClean="0">
                <a:solidFill>
                  <a:schemeClr val="tx1"/>
                </a:solidFill>
                <a:effectLst/>
                <a:latin typeface="+mn-lt"/>
                <a:ea typeface="+mn-ea"/>
                <a:cs typeface="+mn-cs"/>
              </a:rPr>
              <a:t> c</a:t>
            </a:r>
            <a:r>
              <a:rPr lang="en-US" sz="1200" kern="1200" dirty="0" smtClean="0">
                <a:solidFill>
                  <a:schemeClr val="tx1"/>
                </a:solidFill>
                <a:effectLst/>
                <a:latin typeface="+mn-lt"/>
                <a:ea typeface="+mn-ea"/>
                <a:cs typeface="+mn-cs"/>
              </a:rPr>
              <a:t>ertificate of Baptism may be given.</a:t>
            </a:r>
            <a:endParaRPr lang="en-GB" sz="1200" kern="1200" dirty="0" smtClean="0">
              <a:solidFill>
                <a:schemeClr val="tx1"/>
              </a:solidFill>
              <a:effectLst/>
              <a:latin typeface="+mn-lt"/>
              <a:ea typeface="+mn-ea"/>
              <a:cs typeface="+mn-cs"/>
            </a:endParaRPr>
          </a:p>
          <a:p>
            <a:pPr lvl="0"/>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49EE52FD-F3D1-407A-8A2F-1C65D7654453}" type="slidenum">
              <a:rPr lang="en-GB" smtClean="0"/>
              <a:t>66</a:t>
            </a:fld>
            <a:endParaRPr lang="en-GB"/>
          </a:p>
        </p:txBody>
      </p:sp>
    </p:spTree>
    <p:extLst>
      <p:ext uri="{BB962C8B-B14F-4D97-AF65-F5344CB8AC3E}">
        <p14:creationId xmlns:p14="http://schemas.microsoft.com/office/powerpoint/2010/main" val="2072316039"/>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i="1" dirty="0" smtClean="0"/>
              <a:t>(p</a:t>
            </a:r>
            <a:r>
              <a:rPr lang="en-GB" i="1" baseline="0" dirty="0" smtClean="0"/>
              <a:t> 75)</a:t>
            </a:r>
            <a:r>
              <a:rPr lang="en-GB" b="1" i="0" baseline="0" dirty="0" smtClean="0"/>
              <a:t> 34 </a:t>
            </a:r>
            <a:r>
              <a:rPr lang="en-US" sz="1200" kern="1200" dirty="0" smtClean="0">
                <a:solidFill>
                  <a:schemeClr val="tx1"/>
                </a:solidFill>
                <a:effectLst/>
                <a:latin typeface="+mn-lt"/>
                <a:ea typeface="+mn-ea"/>
                <a:cs typeface="+mn-cs"/>
              </a:rPr>
              <a:t>The minister says:</a:t>
            </a:r>
            <a:endParaRPr lang="en-GB" sz="1200" kern="1200" dirty="0" smtClean="0">
              <a:solidFill>
                <a:schemeClr val="tx1"/>
              </a:solidFill>
              <a:effectLst/>
              <a:latin typeface="+mn-lt"/>
              <a:ea typeface="+mn-ea"/>
              <a:cs typeface="+mn-cs"/>
            </a:endParaRPr>
          </a:p>
          <a:p>
            <a:pPr lvl="0"/>
            <a:endParaRPr lang="en-GB" b="1" i="0" baseline="0" dirty="0" smtClean="0"/>
          </a:p>
        </p:txBody>
      </p:sp>
      <p:sp>
        <p:nvSpPr>
          <p:cNvPr id="4" name="Slide Number Placeholder 3"/>
          <p:cNvSpPr>
            <a:spLocks noGrp="1"/>
          </p:cNvSpPr>
          <p:nvPr>
            <p:ph type="sldNum" sz="quarter" idx="10"/>
          </p:nvPr>
        </p:nvSpPr>
        <p:spPr/>
        <p:txBody>
          <a:bodyPr/>
          <a:lstStyle/>
          <a:p>
            <a:fld id="{49EE52FD-F3D1-407A-8A2F-1C65D7654453}" type="slidenum">
              <a:rPr lang="en-GB" smtClean="0"/>
              <a:t>67</a:t>
            </a:fld>
            <a:endParaRPr lang="en-GB"/>
          </a:p>
        </p:txBody>
      </p:sp>
    </p:spTree>
    <p:extLst>
      <p:ext uri="{BB962C8B-B14F-4D97-AF65-F5344CB8AC3E}">
        <p14:creationId xmlns:p14="http://schemas.microsoft.com/office/powerpoint/2010/main" val="2176345213"/>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ltLang="en-US" i="1" dirty="0" smtClean="0"/>
              <a:t>(p. 75) </a:t>
            </a:r>
            <a:r>
              <a:rPr lang="en-US" altLang="en-US" sz="1200" b="1" i="0" kern="1200" dirty="0" smtClean="0">
                <a:solidFill>
                  <a:schemeClr val="tx1"/>
                </a:solidFill>
                <a:effectLst/>
                <a:latin typeface="+mn-lt"/>
                <a:ea typeface="+mn-ea"/>
                <a:cs typeface="+mn-cs"/>
              </a:rPr>
              <a:t>35</a:t>
            </a:r>
            <a:r>
              <a:rPr lang="en-US" sz="1200" kern="1200" dirty="0" smtClean="0">
                <a:solidFill>
                  <a:schemeClr val="tx1"/>
                </a:solidFill>
                <a:effectLst/>
                <a:latin typeface="+mn-lt"/>
                <a:ea typeface="+mn-ea"/>
                <a:cs typeface="+mn-cs"/>
              </a:rPr>
              <a:t> The Lord’s Prayer, if it is not said at some other point in the service</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EITHER:</a:t>
            </a:r>
          </a:p>
          <a:p>
            <a:endParaRPr lang="en-US"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altLang="en-US" i="1" dirty="0" smtClean="0"/>
              <a:t>Please delete the slides for whichever version of the Lord's Prayer is not being used.</a:t>
            </a:r>
          </a:p>
          <a:p>
            <a:endParaRPr lang="en-GB" dirty="0"/>
          </a:p>
        </p:txBody>
      </p:sp>
      <p:sp>
        <p:nvSpPr>
          <p:cNvPr id="4" name="Slide Number Placeholder 3"/>
          <p:cNvSpPr>
            <a:spLocks noGrp="1"/>
          </p:cNvSpPr>
          <p:nvPr>
            <p:ph type="sldNum" sz="quarter" idx="10"/>
          </p:nvPr>
        </p:nvSpPr>
        <p:spPr/>
        <p:txBody>
          <a:bodyPr/>
          <a:lstStyle/>
          <a:p>
            <a:fld id="{49EE52FD-F3D1-407A-8A2F-1C65D7654453}" type="slidenum">
              <a:rPr lang="en-GB" smtClean="0"/>
              <a:t>68</a:t>
            </a:fld>
            <a:endParaRPr lang="en-GB"/>
          </a:p>
        </p:txBody>
      </p:sp>
    </p:spTree>
    <p:extLst>
      <p:ext uri="{BB962C8B-B14F-4D97-AF65-F5344CB8AC3E}">
        <p14:creationId xmlns:p14="http://schemas.microsoft.com/office/powerpoint/2010/main" val="3459546920"/>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ltLang="en-US" i="1" dirty="0" smtClean="0"/>
              <a:t>(p. 75) </a:t>
            </a:r>
            <a:r>
              <a:rPr lang="en-US" altLang="en-US" sz="1200" b="1" i="0" kern="1200" dirty="0" smtClean="0">
                <a:solidFill>
                  <a:schemeClr val="tx1"/>
                </a:solidFill>
                <a:effectLst/>
                <a:latin typeface="+mn-lt"/>
                <a:ea typeface="+mn-ea"/>
                <a:cs typeface="+mn-cs"/>
              </a:rPr>
              <a:t>35</a:t>
            </a:r>
            <a:r>
              <a:rPr lang="en-US" sz="1200" kern="1200" dirty="0" smtClean="0">
                <a:solidFill>
                  <a:schemeClr val="tx1"/>
                </a:solidFill>
                <a:effectLst/>
                <a:latin typeface="+mn-lt"/>
                <a:ea typeface="+mn-ea"/>
                <a:cs typeface="+mn-cs"/>
              </a:rPr>
              <a:t> The Lord’s Prayer</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EITHER:</a:t>
            </a:r>
          </a:p>
          <a:p>
            <a:endParaRPr lang="en-US"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altLang="en-US" i="1" dirty="0" smtClean="0"/>
              <a:t>Please delete the slides for whichever version of the Lord's Prayer is not being used.</a:t>
            </a:r>
          </a:p>
          <a:p>
            <a:endParaRPr lang="en-GB" dirty="0"/>
          </a:p>
        </p:txBody>
      </p:sp>
      <p:sp>
        <p:nvSpPr>
          <p:cNvPr id="4" name="Slide Number Placeholder 3"/>
          <p:cNvSpPr>
            <a:spLocks noGrp="1"/>
          </p:cNvSpPr>
          <p:nvPr>
            <p:ph type="sldNum" sz="quarter" idx="10"/>
          </p:nvPr>
        </p:nvSpPr>
        <p:spPr/>
        <p:txBody>
          <a:bodyPr/>
          <a:lstStyle/>
          <a:p>
            <a:fld id="{49EE52FD-F3D1-407A-8A2F-1C65D7654453}" type="slidenum">
              <a:rPr lang="en-GB" smtClean="0"/>
              <a:t>69</a:t>
            </a:fld>
            <a:endParaRPr lang="en-GB"/>
          </a:p>
        </p:txBody>
      </p:sp>
    </p:spTree>
    <p:extLst>
      <p:ext uri="{BB962C8B-B14F-4D97-AF65-F5344CB8AC3E}">
        <p14:creationId xmlns:p14="http://schemas.microsoft.com/office/powerpoint/2010/main" val="3127873895"/>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ltLang="en-US" i="1" dirty="0" smtClean="0"/>
              <a:t>(p. 75) </a:t>
            </a:r>
            <a:r>
              <a:rPr lang="en-US" altLang="en-US" sz="1200" b="1" i="0" kern="1200" dirty="0" smtClean="0">
                <a:solidFill>
                  <a:schemeClr val="tx1"/>
                </a:solidFill>
                <a:effectLst/>
                <a:latin typeface="+mn-lt"/>
                <a:ea typeface="+mn-ea"/>
                <a:cs typeface="+mn-cs"/>
              </a:rPr>
              <a:t>35</a:t>
            </a:r>
            <a:r>
              <a:rPr lang="en-US" sz="1200" kern="1200" dirty="0" smtClean="0">
                <a:solidFill>
                  <a:schemeClr val="tx1"/>
                </a:solidFill>
                <a:effectLst/>
                <a:latin typeface="+mn-lt"/>
                <a:ea typeface="+mn-ea"/>
                <a:cs typeface="+mn-cs"/>
              </a:rPr>
              <a:t> The Lord’s Prayer</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OR:</a:t>
            </a:r>
          </a:p>
          <a:p>
            <a:endParaRPr lang="en-US"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altLang="en-US" i="1" dirty="0" smtClean="0"/>
              <a:t>Please delete the slides for whichever version of the Lord's Prayer is not being used.</a:t>
            </a:r>
          </a:p>
          <a:p>
            <a:endParaRPr lang="en-GB" dirty="0"/>
          </a:p>
        </p:txBody>
      </p:sp>
      <p:sp>
        <p:nvSpPr>
          <p:cNvPr id="4" name="Slide Number Placeholder 3"/>
          <p:cNvSpPr>
            <a:spLocks noGrp="1"/>
          </p:cNvSpPr>
          <p:nvPr>
            <p:ph type="sldNum" sz="quarter" idx="10"/>
          </p:nvPr>
        </p:nvSpPr>
        <p:spPr/>
        <p:txBody>
          <a:bodyPr/>
          <a:lstStyle/>
          <a:p>
            <a:fld id="{49EE52FD-F3D1-407A-8A2F-1C65D7654453}" type="slidenum">
              <a:rPr lang="en-GB" smtClean="0"/>
              <a:t>70</a:t>
            </a:fld>
            <a:endParaRPr lang="en-GB"/>
          </a:p>
        </p:txBody>
      </p:sp>
    </p:spTree>
    <p:extLst>
      <p:ext uri="{BB962C8B-B14F-4D97-AF65-F5344CB8AC3E}">
        <p14:creationId xmlns:p14="http://schemas.microsoft.com/office/powerpoint/2010/main" val="2104866448"/>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ltLang="en-US" i="1" dirty="0" smtClean="0"/>
              <a:t>(p. 75) </a:t>
            </a:r>
            <a:r>
              <a:rPr lang="en-US" altLang="en-US" sz="1200" b="1" i="0" kern="1200" dirty="0" smtClean="0">
                <a:solidFill>
                  <a:schemeClr val="tx1"/>
                </a:solidFill>
                <a:effectLst/>
                <a:latin typeface="+mn-lt"/>
                <a:ea typeface="+mn-ea"/>
                <a:cs typeface="+mn-cs"/>
              </a:rPr>
              <a:t>35</a:t>
            </a:r>
            <a:r>
              <a:rPr lang="en-US" sz="1200" kern="1200" dirty="0" smtClean="0">
                <a:solidFill>
                  <a:schemeClr val="tx1"/>
                </a:solidFill>
                <a:effectLst/>
                <a:latin typeface="+mn-lt"/>
                <a:ea typeface="+mn-ea"/>
                <a:cs typeface="+mn-cs"/>
              </a:rPr>
              <a:t> The Lord’s Prayer</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OR:</a:t>
            </a:r>
          </a:p>
          <a:p>
            <a:endParaRPr lang="en-US"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altLang="en-US" i="1" dirty="0" smtClean="0"/>
              <a:t>Please delete the slides for whichever version of the Lord's Prayer is not being used.</a:t>
            </a:r>
          </a:p>
          <a:p>
            <a:endParaRPr lang="en-GB" dirty="0"/>
          </a:p>
        </p:txBody>
      </p:sp>
      <p:sp>
        <p:nvSpPr>
          <p:cNvPr id="4" name="Slide Number Placeholder 3"/>
          <p:cNvSpPr>
            <a:spLocks noGrp="1"/>
          </p:cNvSpPr>
          <p:nvPr>
            <p:ph type="sldNum" sz="quarter" idx="10"/>
          </p:nvPr>
        </p:nvSpPr>
        <p:spPr/>
        <p:txBody>
          <a:bodyPr/>
          <a:lstStyle/>
          <a:p>
            <a:fld id="{49EE52FD-F3D1-407A-8A2F-1C65D7654453}" type="slidenum">
              <a:rPr lang="en-GB" smtClean="0"/>
              <a:t>71</a:t>
            </a:fld>
            <a:endParaRPr lang="en-GB"/>
          </a:p>
        </p:txBody>
      </p:sp>
    </p:spTree>
    <p:extLst>
      <p:ext uri="{BB962C8B-B14F-4D97-AF65-F5344CB8AC3E}">
        <p14:creationId xmlns:p14="http://schemas.microsoft.com/office/powerpoint/2010/main" val="1692957393"/>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ltLang="en-US" i="1" dirty="0" smtClean="0"/>
              <a:t>(p. 75) </a:t>
            </a:r>
            <a:r>
              <a:rPr lang="en-US" altLang="en-US" sz="1200" b="1" i="0" kern="1200" dirty="0" smtClean="0">
                <a:solidFill>
                  <a:schemeClr val="tx1"/>
                </a:solidFill>
                <a:effectLst/>
                <a:latin typeface="+mn-lt"/>
                <a:ea typeface="+mn-ea"/>
                <a:cs typeface="+mn-cs"/>
              </a:rPr>
              <a:t>36</a:t>
            </a:r>
            <a:r>
              <a:rPr lang="en-US" sz="1200" kern="1200" dirty="0" smtClean="0">
                <a:solidFill>
                  <a:schemeClr val="tx1"/>
                </a:solidFill>
                <a:effectLst/>
                <a:latin typeface="+mn-lt"/>
                <a:ea typeface="+mn-ea"/>
                <a:cs typeface="+mn-cs"/>
              </a:rPr>
              <a:t> </a:t>
            </a:r>
            <a:r>
              <a:rPr lang="en-GB" sz="1200" kern="1200" dirty="0" smtClean="0">
                <a:solidFill>
                  <a:schemeClr val="tx1"/>
                </a:solidFill>
                <a:effectLst/>
                <a:latin typeface="+mn-lt"/>
                <a:ea typeface="+mn-ea"/>
                <a:cs typeface="+mn-cs"/>
              </a:rPr>
              <a:t>Hymn</a:t>
            </a:r>
          </a:p>
          <a:p>
            <a:r>
              <a:rPr lang="en-GB" sz="1200" b="1" kern="1200" dirty="0" smtClean="0">
                <a:solidFill>
                  <a:schemeClr val="tx1"/>
                </a:solidFill>
                <a:effectLst/>
                <a:latin typeface="+mn-lt"/>
                <a:ea typeface="+mn-ea"/>
                <a:cs typeface="+mn-cs"/>
              </a:rPr>
              <a:t>37</a:t>
            </a:r>
            <a:r>
              <a:rPr lang="en-GB" sz="1200" kern="1200" dirty="0" smtClean="0">
                <a:solidFill>
                  <a:schemeClr val="tx1"/>
                </a:solidFill>
                <a:effectLst/>
                <a:latin typeface="+mn-lt"/>
                <a:ea typeface="+mn-ea"/>
                <a:cs typeface="+mn-cs"/>
              </a:rPr>
              <a:t> The service continues</a:t>
            </a:r>
          </a:p>
        </p:txBody>
      </p:sp>
      <p:sp>
        <p:nvSpPr>
          <p:cNvPr id="4" name="Slide Number Placeholder 3"/>
          <p:cNvSpPr>
            <a:spLocks noGrp="1"/>
          </p:cNvSpPr>
          <p:nvPr>
            <p:ph type="sldNum" sz="quarter" idx="10"/>
          </p:nvPr>
        </p:nvSpPr>
        <p:spPr/>
        <p:txBody>
          <a:bodyPr/>
          <a:lstStyle/>
          <a:p>
            <a:fld id="{49EE52FD-F3D1-407A-8A2F-1C65D7654453}" type="slidenum">
              <a:rPr lang="en-GB" smtClean="0"/>
              <a:t>72</a:t>
            </a:fld>
            <a:endParaRPr lang="en-GB"/>
          </a:p>
        </p:txBody>
      </p:sp>
    </p:spTree>
    <p:extLst>
      <p:ext uri="{BB962C8B-B14F-4D97-AF65-F5344CB8AC3E}">
        <p14:creationId xmlns:p14="http://schemas.microsoft.com/office/powerpoint/2010/main" val="823054158"/>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7"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smtClean="0"/>
          </a:p>
        </p:txBody>
      </p:sp>
      <p:sp>
        <p:nvSpPr>
          <p:cNvPr id="21508"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2587367E-FB66-4F56-869F-FFEA60283782}"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73</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1197831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MC text slide 1">
    <p:spTree>
      <p:nvGrpSpPr>
        <p:cNvPr id="1" name=""/>
        <p:cNvGrpSpPr/>
        <p:nvPr/>
      </p:nvGrpSpPr>
      <p:grpSpPr>
        <a:xfrm>
          <a:off x="0" y="0"/>
          <a:ext cx="0" cy="0"/>
          <a:chOff x="0" y="0"/>
          <a:chExt cx="0" cy="0"/>
        </a:xfrm>
      </p:grpSpPr>
      <p:sp>
        <p:nvSpPr>
          <p:cNvPr id="4" name="TextBox 3"/>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b="1" dirty="0" smtClean="0">
                <a:solidFill>
                  <a:srgbClr val="C00000"/>
                </a:solidFill>
                <a:latin typeface="Arial" panose="020B0604020202020204" pitchFamily="34" charset="0"/>
                <a:cs typeface="Arial" panose="020B0604020202020204" pitchFamily="34" charset="0"/>
              </a:rPr>
              <a:t>PART OF THE SERVICE</a:t>
            </a:r>
            <a:endParaRPr lang="en-US" altLang="en-US" sz="1200" b="1" dirty="0" smtClean="0">
              <a:solidFill>
                <a:srgbClr val="C00000"/>
              </a:solidFill>
              <a:latin typeface="Arial" panose="020B0604020202020204" pitchFamily="34" charset="0"/>
              <a:cs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1" baseline="0">
                <a:latin typeface="Arial" panose="020B0604020202020204" pitchFamily="34" charset="0"/>
                <a:cs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12845117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1_MC text slide 1">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443EE33-7185-0E4B-A5F2-862C8A362AF7}"/>
              </a:ext>
            </a:extLst>
          </p:cNvPr>
          <p:cNvSpPr txBox="1">
            <a:spLocks noChangeArrowheads="1"/>
          </p:cNvSpPr>
          <p:nvPr userDrawn="1"/>
        </p:nvSpPr>
        <p:spPr bwMode="auto">
          <a:xfrm>
            <a:off x="149225" y="6311900"/>
            <a:ext cx="357505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b="1" dirty="0">
                <a:solidFill>
                  <a:srgbClr val="C00000"/>
                </a:solidFill>
                <a:latin typeface="Arial" panose="020B0604020202020204" pitchFamily="34" charset="0"/>
                <a:cs typeface="Arial" panose="020B0604020202020204" pitchFamily="34" charset="0"/>
              </a:rPr>
              <a:t>THE GATHERING OF THE PEOPLE OF GOD</a:t>
            </a:r>
            <a:endParaRPr lang="en-US" altLang="en-US" sz="1200" b="1" dirty="0">
              <a:solidFill>
                <a:srgbClr val="C00000"/>
              </a:solidFill>
              <a:latin typeface="Arial" panose="020B0604020202020204" pitchFamily="34" charset="0"/>
              <a:cs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1" baseline="0">
                <a:latin typeface="Arial" panose="020B0604020202020204" pitchFamily="34" charset="0"/>
                <a:cs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20693209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2_MC text slide 1">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570A241-A9F2-E846-9592-7209B2D11211}"/>
              </a:ext>
            </a:extLst>
          </p:cNvPr>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b="1" dirty="0">
                <a:solidFill>
                  <a:srgbClr val="C00000"/>
                </a:solidFill>
                <a:latin typeface="Arial" panose="020B0604020202020204" pitchFamily="34" charset="0"/>
                <a:cs typeface="Arial" panose="020B0604020202020204" pitchFamily="34" charset="0"/>
              </a:rPr>
              <a:t>THE MINISTRY OF THE WORD</a:t>
            </a:r>
            <a:endParaRPr lang="en-US" altLang="en-US" sz="1200" b="1" dirty="0">
              <a:solidFill>
                <a:srgbClr val="C00000"/>
              </a:solidFill>
              <a:latin typeface="Arial" panose="020B0604020202020204" pitchFamily="34" charset="0"/>
              <a:cs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1" baseline="0">
                <a:latin typeface="Arial" panose="020B0604020202020204" pitchFamily="34" charset="0"/>
                <a:cs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42762817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3_MC text slide 1">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9449EFD-D7B6-2B4D-B9A1-DEB16903FE75}"/>
              </a:ext>
            </a:extLst>
          </p:cNvPr>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b="1" dirty="0">
                <a:solidFill>
                  <a:srgbClr val="C00000"/>
                </a:solidFill>
                <a:latin typeface="Arial" panose="020B0604020202020204" pitchFamily="34" charset="0"/>
                <a:cs typeface="Arial" panose="020B0604020202020204" pitchFamily="34" charset="0"/>
              </a:rPr>
              <a:t>THE LORD’S SUPPER</a:t>
            </a:r>
            <a:endParaRPr lang="en-US" altLang="en-US" sz="1200" b="1" dirty="0">
              <a:solidFill>
                <a:srgbClr val="C00000"/>
              </a:solidFill>
              <a:latin typeface="Arial" panose="020B0604020202020204" pitchFamily="34" charset="0"/>
              <a:cs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aseline="0">
                <a:latin typeface="Franklin Gothic Medium" panose="020B06030201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Franklin Gothic Book" panose="020B05030201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8396173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4_MC text slide 1">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FFD2AF7-289F-B34A-9B30-AE86E8645E18}"/>
              </a:ext>
            </a:extLst>
          </p:cNvPr>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b="1" dirty="0">
                <a:solidFill>
                  <a:srgbClr val="C00000"/>
                </a:solidFill>
                <a:latin typeface="Arial" panose="020B0604020202020204" pitchFamily="34" charset="0"/>
                <a:cs typeface="Arial" panose="020B0604020202020204" pitchFamily="34" charset="0"/>
              </a:rPr>
              <a:t>PRAYERS AND DISMISSAL</a:t>
            </a:r>
            <a:endParaRPr lang="en-US" altLang="en-US" sz="1200" b="1" dirty="0">
              <a:solidFill>
                <a:srgbClr val="C00000"/>
              </a:solidFill>
              <a:latin typeface="Arial" panose="020B0604020202020204" pitchFamily="34" charset="0"/>
              <a:cs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aseline="0">
                <a:latin typeface="Franklin Gothic Medium" panose="020B06030201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Franklin Gothic Book" panose="020B05030201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1037621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MC Title slide with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53A9B2-5B05-614A-9BCF-86F92F85CF53}"/>
              </a:ext>
            </a:extLst>
          </p:cNvPr>
          <p:cNvSpPr>
            <a:spLocks noGrp="1"/>
          </p:cNvSpPr>
          <p:nvPr>
            <p:ph type="ctrTitle"/>
          </p:nvPr>
        </p:nvSpPr>
        <p:spPr>
          <a:xfrm>
            <a:off x="0" y="2045776"/>
            <a:ext cx="12192000" cy="1735609"/>
          </a:xfrm>
          <a:prstGeom prst="rect">
            <a:avLst/>
          </a:prstGeom>
        </p:spPr>
        <p:txBody>
          <a:bodyPr anchor="b"/>
          <a:lstStyle>
            <a:lvl1pPr algn="ctr">
              <a:defRPr sz="6000" b="0" i="0" baseline="0">
                <a:solidFill>
                  <a:schemeClr val="bg1"/>
                </a:solidFill>
                <a:latin typeface="Arial" panose="020B0604020202020204" pitchFamily="34" charset="0"/>
              </a:defRPr>
            </a:lvl1pPr>
          </a:lstStyle>
          <a:p>
            <a:r>
              <a:rPr lang="en-US" dirty="0"/>
              <a:t>Click to edit Master title style</a:t>
            </a:r>
          </a:p>
        </p:txBody>
      </p:sp>
    </p:spTree>
    <p:extLst>
      <p:ext uri="{BB962C8B-B14F-4D97-AF65-F5344CB8AC3E}">
        <p14:creationId xmlns:p14="http://schemas.microsoft.com/office/powerpoint/2010/main" val="36626429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MC Section slide with tex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1CB5D3CC-E2E9-324C-9EB4-FD5288B32BB5}"/>
              </a:ext>
            </a:extLst>
          </p:cNvPr>
          <p:cNvSpPr>
            <a:spLocks noGrp="1"/>
          </p:cNvSpPr>
          <p:nvPr>
            <p:ph type="ctrTitle"/>
          </p:nvPr>
        </p:nvSpPr>
        <p:spPr>
          <a:xfrm>
            <a:off x="2208212" y="0"/>
            <a:ext cx="9983787" cy="6489700"/>
          </a:xfrm>
          <a:prstGeom prst="rect">
            <a:avLst/>
          </a:prstGeom>
        </p:spPr>
        <p:txBody>
          <a:bodyPr anchor="ctr"/>
          <a:lstStyle>
            <a:lvl1pPr algn="l">
              <a:defRPr sz="4800" b="0" i="0" baseline="0">
                <a:solidFill>
                  <a:srgbClr val="C00000"/>
                </a:solidFill>
                <a:latin typeface="Arial" panose="020B0604020202020204" pitchFamily="34" charset="0"/>
              </a:defRPr>
            </a:lvl1pPr>
          </a:lstStyle>
          <a:p>
            <a:r>
              <a:rPr lang="en-US" dirty="0"/>
              <a:t>Click to edit Master title style</a:t>
            </a:r>
          </a:p>
        </p:txBody>
      </p:sp>
    </p:spTree>
    <p:extLst>
      <p:ext uri="{BB962C8B-B14F-4D97-AF65-F5344CB8AC3E}">
        <p14:creationId xmlns:p14="http://schemas.microsoft.com/office/powerpoint/2010/main" val="13821344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MC text slide 2">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BF68628-BD3D-FF48-B52C-8C93F1DC1445}"/>
              </a:ext>
            </a:extLst>
          </p:cNvPr>
          <p:cNvSpPr>
            <a:spLocks noGrp="1"/>
          </p:cNvSpPr>
          <p:nvPr>
            <p:ph idx="1"/>
          </p:nvPr>
        </p:nvSpPr>
        <p:spPr>
          <a:xfrm>
            <a:off x="822702" y="1902229"/>
            <a:ext cx="10515600" cy="4583810"/>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itle 1">
            <a:extLst>
              <a:ext uri="{FF2B5EF4-FFF2-40B4-BE49-F238E27FC236}">
                <a16:creationId xmlns:a16="http://schemas.microsoft.com/office/drawing/2014/main" id="{5580132E-FBA5-B349-97EE-08796CD9BD14}"/>
              </a:ext>
            </a:extLst>
          </p:cNvPr>
          <p:cNvSpPr>
            <a:spLocks noGrp="1"/>
          </p:cNvSpPr>
          <p:nvPr>
            <p:ph type="ctrTitle"/>
          </p:nvPr>
        </p:nvSpPr>
        <p:spPr>
          <a:xfrm>
            <a:off x="2208213" y="913699"/>
            <a:ext cx="9612312" cy="635435"/>
          </a:xfrm>
          <a:prstGeom prst="rect">
            <a:avLst/>
          </a:prstGeom>
        </p:spPr>
        <p:txBody>
          <a:bodyPr anchor="b"/>
          <a:lstStyle>
            <a:lvl1pPr algn="ctr">
              <a:defRPr sz="4200" baseline="0">
                <a:latin typeface="Arial" panose="020B0604020202020204" pitchFamily="34" charset="0"/>
              </a:defRPr>
            </a:lvl1pPr>
          </a:lstStyle>
          <a:p>
            <a:r>
              <a:rPr lang="en-US" dirty="0"/>
              <a:t>Click to edit Master title style</a:t>
            </a:r>
          </a:p>
        </p:txBody>
      </p:sp>
    </p:spTree>
    <p:extLst>
      <p:ext uri="{BB962C8B-B14F-4D97-AF65-F5344CB8AC3E}">
        <p14:creationId xmlns:p14="http://schemas.microsoft.com/office/powerpoint/2010/main" val="10957135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MC text slide 1">
    <p:spTree>
      <p:nvGrpSpPr>
        <p:cNvPr id="1" name=""/>
        <p:cNvGrpSpPr/>
        <p:nvPr/>
      </p:nvGrpSpPr>
      <p:grpSpPr>
        <a:xfrm>
          <a:off x="0" y="0"/>
          <a:ext cx="0" cy="0"/>
          <a:chOff x="0" y="0"/>
          <a:chExt cx="0" cy="0"/>
        </a:xfrm>
      </p:grpSpPr>
      <p:sp>
        <p:nvSpPr>
          <p:cNvPr id="4" name="TextBox 3"/>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smtClean="0">
                <a:solidFill>
                  <a:srgbClr val="C00000"/>
                </a:solidFill>
                <a:latin typeface="Arial" panose="020B0604020202020204" pitchFamily="34" charset="0"/>
              </a:rPr>
              <a:t>PART OF THE SERVICE</a:t>
            </a:r>
            <a:endParaRPr lang="en-US" altLang="en-US" sz="1200" dirty="0" smtClean="0">
              <a:solidFill>
                <a:srgbClr val="C00000"/>
              </a:solidFill>
              <a:latin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aseline="0">
                <a:latin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35157901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1_MC text slide 1">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443EE33-7185-0E4B-A5F2-862C8A362AF7}"/>
              </a:ext>
            </a:extLst>
          </p:cNvPr>
          <p:cNvSpPr txBox="1">
            <a:spLocks noChangeArrowheads="1"/>
          </p:cNvSpPr>
          <p:nvPr userDrawn="1"/>
        </p:nvSpPr>
        <p:spPr bwMode="auto">
          <a:xfrm>
            <a:off x="149225" y="6311900"/>
            <a:ext cx="35337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a:solidFill>
                  <a:srgbClr val="C00000"/>
                </a:solidFill>
                <a:latin typeface="Arial" panose="020B0604020202020204" pitchFamily="34" charset="0"/>
              </a:rPr>
              <a:t>THE </a:t>
            </a:r>
            <a:r>
              <a:rPr lang="en-GB" altLang="en-US" sz="1200" dirty="0" smtClean="0">
                <a:solidFill>
                  <a:srgbClr val="C00000"/>
                </a:solidFill>
                <a:latin typeface="Arial" panose="020B0604020202020204" pitchFamily="34" charset="0"/>
              </a:rPr>
              <a:t>DECLARATION</a:t>
            </a:r>
            <a:endParaRPr lang="en-US" altLang="en-US" sz="1200" dirty="0">
              <a:solidFill>
                <a:srgbClr val="C00000"/>
              </a:solidFill>
              <a:latin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aseline="0">
                <a:latin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17223965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2_MC text slide 1">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570A241-A9F2-E846-9592-7209B2D11211}"/>
              </a:ext>
            </a:extLst>
          </p:cNvPr>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a:solidFill>
                  <a:srgbClr val="C00000"/>
                </a:solidFill>
                <a:latin typeface="Arial" panose="020B0604020202020204" pitchFamily="34" charset="0"/>
              </a:rPr>
              <a:t>THE </a:t>
            </a:r>
            <a:r>
              <a:rPr lang="en-GB" altLang="en-US" sz="1200" dirty="0" smtClean="0">
                <a:solidFill>
                  <a:srgbClr val="C00000"/>
                </a:solidFill>
                <a:latin typeface="Arial" panose="020B0604020202020204" pitchFamily="34" charset="0"/>
              </a:rPr>
              <a:t>REQUEST FOR BAPTISM</a:t>
            </a:r>
            <a:endParaRPr lang="en-US" altLang="en-US" sz="1200" dirty="0">
              <a:solidFill>
                <a:srgbClr val="C00000"/>
              </a:solidFill>
              <a:latin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aseline="0">
                <a:latin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297954947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5_MC text slide 1">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570A241-A9F2-E846-9592-7209B2D11211}"/>
              </a:ext>
            </a:extLst>
          </p:cNvPr>
          <p:cNvSpPr txBox="1">
            <a:spLocks noChangeArrowheads="1"/>
          </p:cNvSpPr>
          <p:nvPr userDrawn="1"/>
        </p:nvSpPr>
        <p:spPr bwMode="auto">
          <a:xfrm>
            <a:off x="149224" y="6311900"/>
            <a:ext cx="350013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a:solidFill>
                  <a:srgbClr val="C00000"/>
                </a:solidFill>
                <a:latin typeface="Arial" panose="020B0604020202020204" pitchFamily="34" charset="0"/>
              </a:rPr>
              <a:t>THE </a:t>
            </a:r>
            <a:r>
              <a:rPr lang="en-GB" altLang="en-US" sz="1200" dirty="0" smtClean="0">
                <a:solidFill>
                  <a:srgbClr val="C00000"/>
                </a:solidFill>
                <a:latin typeface="Arial" panose="020B0604020202020204" pitchFamily="34" charset="0"/>
              </a:rPr>
              <a:t>THANKSGIVING</a:t>
            </a:r>
            <a:r>
              <a:rPr lang="en-GB" altLang="en-US" sz="1200" baseline="0" dirty="0" smtClean="0">
                <a:solidFill>
                  <a:srgbClr val="C00000"/>
                </a:solidFill>
                <a:latin typeface="Arial" panose="020B0604020202020204" pitchFamily="34" charset="0"/>
              </a:rPr>
              <a:t> OVER THE WATER</a:t>
            </a:r>
            <a:endParaRPr lang="en-US" altLang="en-US" sz="1200" dirty="0">
              <a:solidFill>
                <a:srgbClr val="C00000"/>
              </a:solidFill>
              <a:latin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aseline="0">
                <a:latin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421197036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5_MC text slide 1 Covenant">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570A241-A9F2-E846-9592-7209B2D11211}"/>
              </a:ext>
            </a:extLst>
          </p:cNvPr>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a:solidFill>
                  <a:srgbClr val="C00000"/>
                </a:solidFill>
                <a:latin typeface="Arial" panose="020B0604020202020204" pitchFamily="34" charset="0"/>
              </a:rPr>
              <a:t>THE </a:t>
            </a:r>
            <a:r>
              <a:rPr lang="en-GB" altLang="en-US" sz="1200" dirty="0" smtClean="0">
                <a:solidFill>
                  <a:srgbClr val="C00000"/>
                </a:solidFill>
                <a:latin typeface="Arial" panose="020B0604020202020204" pitchFamily="34" charset="0"/>
              </a:rPr>
              <a:t>AFFIRMATION OF FAITH</a:t>
            </a:r>
            <a:endParaRPr lang="en-US" altLang="en-US" sz="1200" dirty="0">
              <a:solidFill>
                <a:srgbClr val="C00000"/>
              </a:solidFill>
              <a:latin typeface="Arial" panose="020B0604020202020204" pitchFamily="34" charset="0"/>
            </a:endParaRPr>
          </a:p>
        </p:txBody>
      </p:sp>
    </p:spTree>
    <p:extLst>
      <p:ext uri="{BB962C8B-B14F-4D97-AF65-F5344CB8AC3E}">
        <p14:creationId xmlns:p14="http://schemas.microsoft.com/office/powerpoint/2010/main" val="242377757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6_MC text slide 1 Covenant">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570A241-A9F2-E846-9592-7209B2D11211}"/>
              </a:ext>
            </a:extLst>
          </p:cNvPr>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a:solidFill>
                  <a:srgbClr val="C00000"/>
                </a:solidFill>
                <a:latin typeface="Arial" panose="020B0604020202020204" pitchFamily="34" charset="0"/>
              </a:rPr>
              <a:t>THE </a:t>
            </a:r>
            <a:r>
              <a:rPr lang="en-GB" altLang="en-US" sz="1200" dirty="0" smtClean="0">
                <a:solidFill>
                  <a:srgbClr val="C00000"/>
                </a:solidFill>
                <a:latin typeface="Arial" panose="020B0604020202020204" pitchFamily="34" charset="0"/>
              </a:rPr>
              <a:t>BAPTISM</a:t>
            </a:r>
            <a:endParaRPr lang="en-US" altLang="en-US" sz="1200" dirty="0">
              <a:solidFill>
                <a:srgbClr val="C00000"/>
              </a:solidFill>
              <a:latin typeface="Arial" panose="020B0604020202020204" pitchFamily="34" charset="0"/>
            </a:endParaRPr>
          </a:p>
        </p:txBody>
      </p:sp>
    </p:spTree>
    <p:extLst>
      <p:ext uri="{BB962C8B-B14F-4D97-AF65-F5344CB8AC3E}">
        <p14:creationId xmlns:p14="http://schemas.microsoft.com/office/powerpoint/2010/main" val="330669351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7_MC text slide 1 Covenant">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570A241-A9F2-E846-9592-7209B2D11211}"/>
              </a:ext>
            </a:extLst>
          </p:cNvPr>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a:solidFill>
                  <a:srgbClr val="C00000"/>
                </a:solidFill>
                <a:latin typeface="Arial" panose="020B0604020202020204" pitchFamily="34" charset="0"/>
              </a:rPr>
              <a:t>THE </a:t>
            </a:r>
            <a:r>
              <a:rPr lang="en-GB" altLang="en-US" sz="1200" dirty="0" smtClean="0">
                <a:solidFill>
                  <a:srgbClr val="C00000"/>
                </a:solidFill>
                <a:latin typeface="Arial" panose="020B0604020202020204" pitchFamily="34" charset="0"/>
              </a:rPr>
              <a:t>BAPTISMAL PROMISES</a:t>
            </a:r>
            <a:endParaRPr lang="en-US" altLang="en-US" sz="1200" dirty="0">
              <a:solidFill>
                <a:srgbClr val="C00000"/>
              </a:solidFill>
              <a:latin typeface="Arial" panose="020B0604020202020204" pitchFamily="34" charset="0"/>
            </a:endParaRPr>
          </a:p>
        </p:txBody>
      </p:sp>
    </p:spTree>
    <p:extLst>
      <p:ext uri="{BB962C8B-B14F-4D97-AF65-F5344CB8AC3E}">
        <p14:creationId xmlns:p14="http://schemas.microsoft.com/office/powerpoint/2010/main" val="370471339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8_MC text slide 1 Covenant">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570A241-A9F2-E846-9592-7209B2D11211}"/>
              </a:ext>
            </a:extLst>
          </p:cNvPr>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a:solidFill>
                  <a:srgbClr val="C00000"/>
                </a:solidFill>
                <a:latin typeface="Arial" panose="020B0604020202020204" pitchFamily="34" charset="0"/>
              </a:rPr>
              <a:t>THE </a:t>
            </a:r>
            <a:r>
              <a:rPr lang="en-GB" altLang="en-US" sz="1200" dirty="0" smtClean="0">
                <a:solidFill>
                  <a:srgbClr val="C00000"/>
                </a:solidFill>
                <a:latin typeface="Arial" panose="020B0604020202020204" pitchFamily="34" charset="0"/>
              </a:rPr>
              <a:t>CONFIRMATION</a:t>
            </a:r>
            <a:endParaRPr lang="en-US" altLang="en-US" sz="1200" dirty="0">
              <a:solidFill>
                <a:srgbClr val="C00000"/>
              </a:solidFill>
              <a:latin typeface="Arial" panose="020B0604020202020204" pitchFamily="34" charset="0"/>
            </a:endParaRPr>
          </a:p>
        </p:txBody>
      </p:sp>
    </p:spTree>
    <p:extLst>
      <p:ext uri="{BB962C8B-B14F-4D97-AF65-F5344CB8AC3E}">
        <p14:creationId xmlns:p14="http://schemas.microsoft.com/office/powerpoint/2010/main" val="375694095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9_MC text slide 1 Covenant">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570A241-A9F2-E846-9592-7209B2D11211}"/>
              </a:ext>
            </a:extLst>
          </p:cNvPr>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a:solidFill>
                  <a:srgbClr val="C00000"/>
                </a:solidFill>
                <a:latin typeface="Arial" panose="020B0604020202020204" pitchFamily="34" charset="0"/>
              </a:rPr>
              <a:t>THE </a:t>
            </a:r>
            <a:r>
              <a:rPr lang="en-GB" altLang="en-US" sz="1200" dirty="0" smtClean="0">
                <a:solidFill>
                  <a:srgbClr val="C00000"/>
                </a:solidFill>
                <a:latin typeface="Arial" panose="020B0604020202020204" pitchFamily="34" charset="0"/>
              </a:rPr>
              <a:t>RECEPTION</a:t>
            </a:r>
            <a:r>
              <a:rPr lang="en-GB" altLang="en-US" sz="1200" baseline="0" dirty="0" smtClean="0">
                <a:solidFill>
                  <a:srgbClr val="C00000"/>
                </a:solidFill>
                <a:latin typeface="Arial" panose="020B0604020202020204" pitchFamily="34" charset="0"/>
              </a:rPr>
              <a:t> AND WELCOME</a:t>
            </a:r>
            <a:endParaRPr lang="en-US" altLang="en-US" sz="1200" dirty="0">
              <a:solidFill>
                <a:srgbClr val="C00000"/>
              </a:solidFill>
              <a:latin typeface="Arial" panose="020B0604020202020204" pitchFamily="34" charset="0"/>
            </a:endParaRPr>
          </a:p>
        </p:txBody>
      </p:sp>
    </p:spTree>
    <p:extLst>
      <p:ext uri="{BB962C8B-B14F-4D97-AF65-F5344CB8AC3E}">
        <p14:creationId xmlns:p14="http://schemas.microsoft.com/office/powerpoint/2010/main" val="290543074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0_MC text slide 1 Covenant">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570A241-A9F2-E846-9592-7209B2D11211}"/>
              </a:ext>
            </a:extLst>
          </p:cNvPr>
          <p:cNvSpPr txBox="1">
            <a:spLocks noChangeArrowheads="1"/>
          </p:cNvSpPr>
          <p:nvPr userDrawn="1"/>
        </p:nvSpPr>
        <p:spPr bwMode="auto">
          <a:xfrm>
            <a:off x="149224" y="6311900"/>
            <a:ext cx="391203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a:solidFill>
                  <a:srgbClr val="C00000"/>
                </a:solidFill>
                <a:latin typeface="Arial" panose="020B0604020202020204" pitchFamily="34" charset="0"/>
              </a:rPr>
              <a:t>THE </a:t>
            </a:r>
            <a:r>
              <a:rPr lang="en-GB" altLang="en-US" sz="1200" dirty="0" smtClean="0">
                <a:solidFill>
                  <a:srgbClr val="C00000"/>
                </a:solidFill>
                <a:latin typeface="Arial" panose="020B0604020202020204" pitchFamily="34" charset="0"/>
              </a:rPr>
              <a:t>PROMISES OF THOSE NEWLY-CONFIRMED</a:t>
            </a:r>
            <a:endParaRPr lang="en-US" altLang="en-US" sz="1200" dirty="0">
              <a:solidFill>
                <a:srgbClr val="C00000"/>
              </a:solidFill>
              <a:latin typeface="Arial" panose="020B0604020202020204" pitchFamily="34" charset="0"/>
            </a:endParaRPr>
          </a:p>
        </p:txBody>
      </p:sp>
    </p:spTree>
    <p:extLst>
      <p:ext uri="{BB962C8B-B14F-4D97-AF65-F5344CB8AC3E}">
        <p14:creationId xmlns:p14="http://schemas.microsoft.com/office/powerpoint/2010/main" val="319512496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1_MC text slide 1 Covenant">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570A241-A9F2-E846-9592-7209B2D11211}"/>
              </a:ext>
            </a:extLst>
          </p:cNvPr>
          <p:cNvSpPr txBox="1">
            <a:spLocks noChangeArrowheads="1"/>
          </p:cNvSpPr>
          <p:nvPr userDrawn="1"/>
        </p:nvSpPr>
        <p:spPr bwMode="auto">
          <a:xfrm>
            <a:off x="149224" y="6311900"/>
            <a:ext cx="391203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a:solidFill>
                  <a:srgbClr val="C00000"/>
                </a:solidFill>
                <a:latin typeface="Arial" panose="020B0604020202020204" pitchFamily="34" charset="0"/>
              </a:rPr>
              <a:t>THE </a:t>
            </a:r>
            <a:r>
              <a:rPr lang="en-GB" altLang="en-US" sz="1200" dirty="0" smtClean="0">
                <a:solidFill>
                  <a:srgbClr val="C00000"/>
                </a:solidFill>
                <a:latin typeface="Arial" panose="020B0604020202020204" pitchFamily="34" charset="0"/>
              </a:rPr>
              <a:t>PROMISE</a:t>
            </a:r>
            <a:r>
              <a:rPr lang="en-GB" altLang="en-US" sz="1200" baseline="0" dirty="0" smtClean="0">
                <a:solidFill>
                  <a:srgbClr val="C00000"/>
                </a:solidFill>
                <a:latin typeface="Arial" panose="020B0604020202020204" pitchFamily="34" charset="0"/>
              </a:rPr>
              <a:t> OF THE PEOPLE</a:t>
            </a:r>
            <a:endParaRPr lang="en-US" altLang="en-US" sz="1200" dirty="0">
              <a:solidFill>
                <a:srgbClr val="C00000"/>
              </a:solidFill>
              <a:latin typeface="Arial" panose="020B0604020202020204" pitchFamily="34" charset="0"/>
            </a:endParaRPr>
          </a:p>
        </p:txBody>
      </p:sp>
    </p:spTree>
    <p:extLst>
      <p:ext uri="{BB962C8B-B14F-4D97-AF65-F5344CB8AC3E}">
        <p14:creationId xmlns:p14="http://schemas.microsoft.com/office/powerpoint/2010/main" val="35747544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3_MC text slide 1">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9449EFD-D7B6-2B4D-B9A1-DEB16903FE75}"/>
              </a:ext>
            </a:extLst>
          </p:cNvPr>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a:solidFill>
                  <a:srgbClr val="C00000"/>
                </a:solidFill>
                <a:latin typeface="Arial" panose="020B0604020202020204" pitchFamily="34" charset="0"/>
              </a:rPr>
              <a:t>THE LORD’S SUPPER</a:t>
            </a:r>
            <a:endParaRPr lang="en-US" altLang="en-US" sz="1200" dirty="0">
              <a:solidFill>
                <a:srgbClr val="C00000"/>
              </a:solidFill>
              <a:latin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aseline="0">
                <a:latin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147047664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4_MC text slide 1">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FFD2AF7-289F-B34A-9B30-AE86E8645E18}"/>
              </a:ext>
            </a:extLst>
          </p:cNvPr>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a:solidFill>
                  <a:srgbClr val="C00000"/>
                </a:solidFill>
                <a:latin typeface="Arial" panose="020B0604020202020204" pitchFamily="34" charset="0"/>
              </a:rPr>
              <a:t>PRAYERS AND DISMISSAL</a:t>
            </a:r>
            <a:endParaRPr lang="en-US" altLang="en-US" sz="1200" dirty="0">
              <a:solidFill>
                <a:srgbClr val="C00000"/>
              </a:solidFill>
              <a:latin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aseline="0">
                <a:latin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147725320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theme" Target="../theme/theme2.xml"/><Relationship Id="rId1" Type="http://schemas.openxmlformats.org/officeDocument/2006/relationships/slideLayout" Target="../slideLayouts/slideLayout6.xml"/></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8.xml"/><Relationship Id="rId1" Type="http://schemas.openxmlformats.org/officeDocument/2006/relationships/slideLayout" Target="../slideLayouts/slideLayout7.xml"/><Relationship Id="rId4" Type="http://schemas.openxmlformats.org/officeDocument/2006/relationships/image" Target="../media/image3.emf"/></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16.xml"/><Relationship Id="rId13" Type="http://schemas.openxmlformats.org/officeDocument/2006/relationships/slideLayout" Target="../slideLayouts/slideLayout21.xml"/><Relationship Id="rId3" Type="http://schemas.openxmlformats.org/officeDocument/2006/relationships/slideLayout" Target="../slideLayouts/slideLayout11.xml"/><Relationship Id="rId7" Type="http://schemas.openxmlformats.org/officeDocument/2006/relationships/slideLayout" Target="../slideLayouts/slideLayout15.xml"/><Relationship Id="rId12" Type="http://schemas.openxmlformats.org/officeDocument/2006/relationships/slideLayout" Target="../slideLayouts/slideLayout20.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11" Type="http://schemas.openxmlformats.org/officeDocument/2006/relationships/slideLayout" Target="../slideLayouts/slideLayout19.xml"/><Relationship Id="rId5" Type="http://schemas.openxmlformats.org/officeDocument/2006/relationships/slideLayout" Target="../slideLayouts/slideLayout13.xml"/><Relationship Id="rId15" Type="http://schemas.openxmlformats.org/officeDocument/2006/relationships/image" Target="../media/image1.png"/><Relationship Id="rId10" Type="http://schemas.openxmlformats.org/officeDocument/2006/relationships/slideLayout" Target="../slideLayouts/slideLayout18.xml"/><Relationship Id="rId4" Type="http://schemas.openxmlformats.org/officeDocument/2006/relationships/slideLayout" Target="../slideLayouts/slideLayout12.xml"/><Relationship Id="rId9" Type="http://schemas.openxmlformats.org/officeDocument/2006/relationships/slideLayout" Target="../slideLayouts/slideLayout17.xml"/><Relationship Id="rId14" Type="http://schemas.openxmlformats.org/officeDocument/2006/relationships/theme" Target="../theme/theme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7"/>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4925236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iming>
    <p:tnLst>
      <p:par>
        <p:cTn id="1" dur="indefinite" restart="never" nodeType="tmRoot"/>
      </p:par>
    </p:tnLst>
  </p:timing>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37122890"/>
      </p:ext>
    </p:extLst>
  </p:cSld>
  <p:clrMap bg1="lt1" tx1="dk1" bg2="lt2" tx2="dk2" accent1="accent1" accent2="accent2" accent3="accent3" accent4="accent4" accent5="accent5" accent6="accent6" hlink="hlink" folHlink="folHlink"/>
  <p:sldLayoutIdLst>
    <p:sldLayoutId id="2147483667" r:id="rId1"/>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4"/>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077504186"/>
      </p:ext>
    </p:extLst>
  </p:cSld>
  <p:clrMap bg1="lt1" tx1="dk1" bg2="lt2" tx2="dk2" accent1="accent1" accent2="accent2" accent3="accent3" accent4="accent4" accent5="accent5" accent6="accent6" hlink="hlink" folHlink="folHlink"/>
  <p:sldLayoutIdLst>
    <p:sldLayoutId id="2147483669" r:id="rId1"/>
    <p:sldLayoutId id="2147483670" r:id="rId2"/>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5"/>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41096534"/>
      </p:ext>
    </p:extLst>
  </p:cSld>
  <p:clrMap bg1="lt1" tx1="dk1" bg2="lt2" tx2="dk2" accent1="accent1" accent2="accent2" accent3="accent3" accent4="accent4" accent5="accent5" accent6="accent6" hlink="hlink" folHlink="folHlink"/>
  <p:sldLayoutIdLst>
    <p:sldLayoutId id="2147483672" r:id="rId1"/>
    <p:sldLayoutId id="2147483673" r:id="rId2"/>
    <p:sldLayoutId id="2147483674" r:id="rId3"/>
    <p:sldLayoutId id="2147483678" r:id="rId4"/>
    <p:sldLayoutId id="2147483677" r:id="rId5"/>
    <p:sldLayoutId id="2147483679" r:id="rId6"/>
    <p:sldLayoutId id="2147483680" r:id="rId7"/>
    <p:sldLayoutId id="2147483681" r:id="rId8"/>
    <p:sldLayoutId id="2147483682" r:id="rId9"/>
    <p:sldLayoutId id="2147483683" r:id="rId10"/>
    <p:sldLayoutId id="2147483684" r:id="rId11"/>
    <p:sldLayoutId id="2147483675" r:id="rId12"/>
    <p:sldLayoutId id="2147483676" r:id="rId13"/>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 Target="slide41.xml"/><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slide" Target="slide68.xml"/><Relationship Id="rId4" Type="http://schemas.openxmlformats.org/officeDocument/2006/relationships/slide" Target="slide6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4.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4.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4.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4.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4.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4.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4.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4.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4.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4.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5.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5.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5.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5.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6.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6.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6.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6.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16.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17.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8.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18.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19.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9.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19.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19.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19.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15.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15.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19.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19.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19.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19.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19.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19.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19.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19.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Rectangle 5"/>
          <p:cNvSpPr/>
          <p:nvPr/>
        </p:nvSpPr>
        <p:spPr>
          <a:xfrm>
            <a:off x="693738" y="556593"/>
            <a:ext cx="11206162" cy="4414029"/>
          </a:xfrm>
          <a:prstGeom prst="rect">
            <a:avLst/>
          </a:prstGeom>
        </p:spPr>
        <p:txBody>
          <a:bodyPr>
            <a:spAutoFit/>
          </a:bodyPr>
          <a:lstStyle/>
          <a:p>
            <a:pPr lvl="0" eaLnBrk="0" fontAlgn="base" hangingPunct="0">
              <a:spcBef>
                <a:spcPct val="0"/>
              </a:spcBef>
              <a:spcAft>
                <a:spcPct val="0"/>
              </a:spcAft>
              <a:defRPr/>
            </a:pPr>
            <a:r>
              <a:rPr lang="en-US" b="1" dirty="0" smtClean="0">
                <a:latin typeface="Arial" panose="020B0604020202020204" pitchFamily="34" charset="0"/>
                <a:cs typeface="Arial" panose="020B0604020202020204" pitchFamily="34" charset="0"/>
              </a:rPr>
              <a:t>The baptism of those who are able to answer for themselves, and of young children, with confirmation and reception into membership</a:t>
            </a:r>
            <a:r>
              <a:rPr lang="en-GB" altLang="en-US" b="1" dirty="0"/>
              <a:t/>
            </a:r>
            <a:br>
              <a:rPr lang="en-GB" altLang="en-US" b="1" dirty="0"/>
            </a:br>
            <a:endParaRPr kumimoji="0" lang="en-GB" sz="1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Please feel free to amend, add or delete slides as necessary.</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rubric for the service is given in the notes for each slide. </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notes also indicate the relevant page number in </a:t>
            </a:r>
            <a:r>
              <a:rPr kumimoji="0" lang="en-GB" sz="160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Methodist Worship Book</a:t>
            </a:r>
            <a:r>
              <a:rPr kumimoji="0" lang="en-GB"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numbers in bold in the notes of the slide represent the numbers for each item in the rubric. </a:t>
            </a:r>
            <a:endParaRPr kumimoji="0" lang="en-GB" sz="1600" b="0"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lang="en-GB" sz="1600" noProof="0" dirty="0" smtClean="0">
                <a:solidFill>
                  <a:prstClr val="black"/>
                </a:solidFill>
                <a:latin typeface="Arial" panose="020B0604020202020204" pitchFamily="34" charset="0"/>
                <a:cs typeface="Arial" panose="020B0604020202020204" pitchFamily="34" charset="0"/>
              </a:rPr>
              <a:t>Words in italics can be changed as appropriate to reflect the number of candidates/parents/godparents.</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GB" sz="1600" b="0" i="0" u="none" strike="noStrike" kern="1200" cap="none" spc="0" normalizeH="0" baseline="0" dirty="0" smtClean="0">
                <a:ln>
                  <a:noFill/>
                </a:ln>
                <a:solidFill>
                  <a:prstClr val="black"/>
                </a:solidFill>
                <a:effectLst/>
                <a:uLnTx/>
                <a:uFillTx/>
                <a:latin typeface="Arial" panose="020B0604020202020204" pitchFamily="34" charset="0"/>
                <a:ea typeface="+mn-ea"/>
                <a:cs typeface="Arial" panose="020B0604020202020204" pitchFamily="34" charset="0"/>
              </a:rPr>
              <a:t>Please note that after </a:t>
            </a:r>
            <a:r>
              <a:rPr kumimoji="0" lang="en-GB" sz="1600" b="0" i="0" u="none" strike="noStrike" kern="1200" cap="none" spc="0" normalizeH="0" baseline="0" dirty="0" smtClean="0">
                <a:ln>
                  <a:noFill/>
                </a:ln>
                <a:solidFill>
                  <a:prstClr val="black"/>
                </a:solidFill>
                <a:effectLst/>
                <a:uLnTx/>
                <a:uFillTx/>
                <a:latin typeface="Arial" panose="020B0604020202020204" pitchFamily="34" charset="0"/>
                <a:ea typeface="+mn-ea"/>
                <a:cs typeface="Arial" panose="020B0604020202020204" pitchFamily="34" charset="0"/>
                <a:hlinkClick r:id="rId3" action="ppaction://hlinksldjump"/>
              </a:rPr>
              <a:t>no 18</a:t>
            </a:r>
            <a:r>
              <a:rPr kumimoji="0" lang="en-GB" sz="1600" b="0" i="0" u="none" strike="noStrike" kern="1200" cap="none" spc="0" normalizeH="0" baseline="0" dirty="0" smtClean="0">
                <a:ln>
                  <a:noFill/>
                </a:ln>
                <a:solidFill>
                  <a:prstClr val="black"/>
                </a:solidFill>
                <a:effectLst/>
                <a:uLnTx/>
                <a:uFillTx/>
                <a:latin typeface="Arial" panose="020B0604020202020204" pitchFamily="34" charset="0"/>
                <a:ea typeface="+mn-ea"/>
                <a:cs typeface="Arial" panose="020B0604020202020204" pitchFamily="34" charset="0"/>
              </a:rPr>
              <a:t>,</a:t>
            </a:r>
            <a:r>
              <a:rPr kumimoji="0" lang="en-GB" sz="1600" b="0" i="0" u="none" strike="noStrike" kern="1200" cap="none" spc="0" normalizeH="0" dirty="0" smtClean="0">
                <a:ln>
                  <a:noFill/>
                </a:ln>
                <a:solidFill>
                  <a:prstClr val="black"/>
                </a:solidFill>
                <a:effectLst/>
                <a:uLnTx/>
                <a:uFillTx/>
                <a:latin typeface="Arial" panose="020B0604020202020204" pitchFamily="34" charset="0"/>
                <a:ea typeface="+mn-ea"/>
                <a:cs typeface="Arial" panose="020B0604020202020204" pitchFamily="34" charset="0"/>
              </a:rPr>
              <a:t> if no one is to be confirmed, the service continues from </a:t>
            </a:r>
            <a:r>
              <a:rPr kumimoji="0" lang="en-GB" sz="1600" b="0" i="0" u="none" strike="noStrike" kern="1200" cap="none" spc="0" normalizeH="0" dirty="0" smtClean="0">
                <a:ln>
                  <a:noFill/>
                </a:ln>
                <a:solidFill>
                  <a:prstClr val="black"/>
                </a:solidFill>
                <a:effectLst/>
                <a:uLnTx/>
                <a:uFillTx/>
                <a:latin typeface="Arial" panose="020B0604020202020204" pitchFamily="34" charset="0"/>
                <a:ea typeface="+mn-ea"/>
                <a:cs typeface="Arial" panose="020B0604020202020204" pitchFamily="34" charset="0"/>
                <a:hlinkClick r:id="rId4" action="ppaction://hlinksldjump"/>
              </a:rPr>
              <a:t>no 31</a:t>
            </a:r>
            <a:r>
              <a:rPr kumimoji="0" lang="en-GB" sz="1600" b="0" i="0" u="none" strike="noStrike" kern="1200" cap="none" spc="0" normalizeH="0" dirty="0" smtClean="0">
                <a:ln>
                  <a:noFill/>
                </a:ln>
                <a:solidFill>
                  <a:prstClr val="black"/>
                </a:solidFill>
                <a:effectLst/>
                <a:uLnTx/>
                <a:uFillTx/>
                <a:latin typeface="Arial" panose="020B0604020202020204" pitchFamily="34" charset="0"/>
                <a:ea typeface="+mn-ea"/>
                <a:cs typeface="Arial" panose="020B0604020202020204" pitchFamily="34" charset="0"/>
              </a:rPr>
              <a:t>. Please adjust and delete slides as appropriate.</a:t>
            </a:r>
            <a:endParaRPr kumimoji="0" lang="en-GB"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GB" sz="1600" b="0"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You </a:t>
            </a:r>
            <a:r>
              <a:rPr kumimoji="0" lang="en-GB"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may wish to add in the names/numbers of the hymns on the appropriate slides, or to insert slides containing the words of the hymns if your church has the relevant permissions.</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GB" sz="1600" b="0"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Please </a:t>
            </a:r>
            <a:r>
              <a:rPr kumimoji="0" lang="en-GB"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delete whichever version of the </a:t>
            </a:r>
            <a:r>
              <a:rPr kumimoji="0" lang="en-GB"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hlinkClick r:id="rId5" action="ppaction://hlinksldjump"/>
              </a:rPr>
              <a:t>Lord’s Prayer </a:t>
            </a:r>
            <a:r>
              <a:rPr kumimoji="0" lang="en-GB"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is not to be used.</a:t>
            </a:r>
          </a:p>
          <a:p>
            <a:pPr marL="342900" indent="-342900" eaLnBrk="0" fontAlgn="base" hangingPunct="0">
              <a:lnSpc>
                <a:spcPct val="107000"/>
              </a:lnSpc>
              <a:spcBef>
                <a:spcPct val="0"/>
              </a:spcBef>
              <a:spcAft>
                <a:spcPts val="800"/>
              </a:spcAft>
              <a:buFont typeface="Symbol" panose="05050102010706020507" pitchFamily="18" charset="2"/>
              <a:buChar char=""/>
              <a:defRPr/>
            </a:pPr>
            <a:r>
              <a:rPr lang="en-GB" sz="1600" dirty="0">
                <a:solidFill>
                  <a:prstClr val="black"/>
                </a:solidFill>
                <a:latin typeface="Arial" panose="020B0604020202020204" pitchFamily="34" charset="0"/>
                <a:cs typeface="Arial" panose="020B0604020202020204" pitchFamily="34" charset="0"/>
              </a:rPr>
              <a:t>All material apart from where otherwise stated is © Trustees for Methodist Church Purposes, 1999.</a:t>
            </a:r>
          </a:p>
          <a:p>
            <a:pPr marL="342900" marR="0" lvl="0" indent="-342900" algn="l" defTabSz="914400" rtl="0" eaLnBrk="0" fontAlgn="base" latinLnBrk="0" hangingPunct="0">
              <a:lnSpc>
                <a:spcPct val="107000"/>
              </a:lnSpc>
              <a:spcBef>
                <a:spcPct val="0"/>
              </a:spcBef>
              <a:spcAft>
                <a:spcPts val="800"/>
              </a:spcAft>
              <a:buClrTx/>
              <a:buSzTx/>
              <a:buFont typeface="Symbol" panose="05050102010706020507" pitchFamily="18" charset="2"/>
              <a:buChar char=""/>
              <a:tabLst/>
              <a:defRPr/>
            </a:pPr>
            <a:endParaRPr kumimoji="0" lang="en-GB" sz="16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endParaRPr>
          </a:p>
          <a:p>
            <a:pPr marL="0" marR="0" lvl="0" indent="0" algn="l" defTabSz="914400" rtl="0" eaLnBrk="0" fontAlgn="base" latinLnBrk="0" hangingPunct="0">
              <a:lnSpc>
                <a:spcPct val="107000"/>
              </a:lnSpc>
              <a:spcBef>
                <a:spcPct val="0"/>
              </a:spcBef>
              <a:spcAft>
                <a:spcPts val="800"/>
              </a:spcAft>
              <a:buClrTx/>
              <a:buSzTx/>
              <a:buFontTx/>
              <a:buNone/>
              <a:tabLst/>
              <a:defRPr/>
            </a:pPr>
            <a:r>
              <a:rPr kumimoji="0" lang="en-GB" sz="1800" b="1"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Please hide or delete this slide before you use this presentation in a service.</a:t>
            </a:r>
          </a:p>
        </p:txBody>
      </p:sp>
    </p:spTree>
    <p:extLst>
      <p:ext uri="{BB962C8B-B14F-4D97-AF65-F5344CB8AC3E}">
        <p14:creationId xmlns:p14="http://schemas.microsoft.com/office/powerpoint/2010/main" val="234615973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noChangeArrowheads="1"/>
          </p:cNvSpPr>
          <p:nvPr>
            <p:ph type="ctrTitle"/>
          </p:nvPr>
        </p:nvSpPr>
        <p:spPr bwMode="auto">
          <a:xfrm>
            <a:off x="2208214" y="2409825"/>
            <a:ext cx="8424618" cy="173513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pPr algn="l"/>
            <a:r>
              <a:rPr lang="en-US" sz="3600" b="1" dirty="0"/>
              <a:t>THE BAPTISM OF THOSE WHO ARE ABLE TO ANSWER FOR THEMSELVES, AND OF YOUNG CHILDREN, WITH CONFIRMATION AND RECEPTION INTO </a:t>
            </a:r>
            <a:r>
              <a:rPr lang="en-US" sz="3600" b="1" dirty="0" smtClean="0"/>
              <a:t>MEMBERSHIP</a:t>
            </a:r>
            <a:endParaRPr lang="en-GB" altLang="en-US" sz="3600" dirty="0" smtClean="0"/>
          </a:p>
        </p:txBody>
      </p:sp>
    </p:spTree>
    <p:extLst>
      <p:ext uri="{BB962C8B-B14F-4D97-AF65-F5344CB8AC3E}">
        <p14:creationId xmlns:p14="http://schemas.microsoft.com/office/powerpoint/2010/main" val="394415946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extBox 7"/>
          <p:cNvSpPr txBox="1">
            <a:spLocks noChangeArrowheads="1"/>
          </p:cNvSpPr>
          <p:nvPr/>
        </p:nvSpPr>
        <p:spPr bwMode="auto">
          <a:xfrm>
            <a:off x="2243138" y="2246313"/>
            <a:ext cx="7451725"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4800" b="1"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t>Hymn</a:t>
            </a:r>
          </a:p>
        </p:txBody>
      </p:sp>
    </p:spTree>
    <p:extLst>
      <p:ext uri="{BB962C8B-B14F-4D97-AF65-F5344CB8AC3E}">
        <p14:creationId xmlns:p14="http://schemas.microsoft.com/office/powerpoint/2010/main" val="387317530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p:cNvSpPr>
            <a:spLocks noGrp="1" noChangeArrowheads="1"/>
          </p:cNvSpPr>
          <p:nvPr>
            <p:ph type="ctrTitle"/>
          </p:nvPr>
        </p:nvSpPr>
        <p:spPr bwMode="auto">
          <a:xfrm>
            <a:off x="2208213" y="2046288"/>
            <a:ext cx="9983787" cy="17351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r>
              <a:rPr lang="en-GB" altLang="en-US" b="1" dirty="0" smtClean="0"/>
              <a:t>THE DECLARATION</a:t>
            </a:r>
            <a:endParaRPr lang="en-GB" altLang="en-US" dirty="0" smtClean="0"/>
          </a:p>
        </p:txBody>
      </p:sp>
    </p:spTree>
    <p:extLst>
      <p:ext uri="{BB962C8B-B14F-4D97-AF65-F5344CB8AC3E}">
        <p14:creationId xmlns:p14="http://schemas.microsoft.com/office/powerpoint/2010/main" val="380867911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extBox 7"/>
          <p:cNvSpPr txBox="1">
            <a:spLocks noChangeArrowheads="1"/>
          </p:cNvSpPr>
          <p:nvPr/>
        </p:nvSpPr>
        <p:spPr bwMode="auto">
          <a:xfrm>
            <a:off x="2176968" y="515606"/>
            <a:ext cx="9700183" cy="507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lvl="0"/>
            <a:r>
              <a:rPr lang="en-US" sz="3600" dirty="0">
                <a:latin typeface="Arial" panose="020B0604020202020204" pitchFamily="34" charset="0"/>
                <a:cs typeface="Arial" panose="020B0604020202020204" pitchFamily="34" charset="0"/>
              </a:rPr>
              <a:t>Sisters and brothers, </a:t>
            </a:r>
            <a:endParaRPr lang="en-US" sz="3600" dirty="0" smtClean="0">
              <a:latin typeface="Arial" panose="020B0604020202020204" pitchFamily="34" charset="0"/>
              <a:cs typeface="Arial" panose="020B0604020202020204" pitchFamily="34" charset="0"/>
            </a:endParaRPr>
          </a:p>
          <a:p>
            <a:pPr lvl="0"/>
            <a:r>
              <a:rPr lang="en-US" sz="3600" dirty="0" smtClean="0">
                <a:latin typeface="Arial" panose="020B0604020202020204" pitchFamily="34" charset="0"/>
                <a:cs typeface="Arial" panose="020B0604020202020204" pitchFamily="34" charset="0"/>
              </a:rPr>
              <a:t>Baptism </a:t>
            </a:r>
            <a:r>
              <a:rPr lang="en-US" sz="3600" dirty="0">
                <a:latin typeface="Arial" panose="020B0604020202020204" pitchFamily="34" charset="0"/>
                <a:cs typeface="Arial" panose="020B0604020202020204" pitchFamily="34" charset="0"/>
              </a:rPr>
              <a:t>is a gift of God.</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It declares to each of us </a:t>
            </a:r>
            <a:endParaRPr lang="en-US" sz="3600" dirty="0" smtClean="0">
              <a:latin typeface="Arial" panose="020B0604020202020204" pitchFamily="34" charset="0"/>
              <a:cs typeface="Arial" panose="020B0604020202020204" pitchFamily="34" charset="0"/>
            </a:endParaRPr>
          </a:p>
          <a:p>
            <a:r>
              <a:rPr lang="en-US" sz="3600" dirty="0" smtClean="0">
                <a:latin typeface="Arial" panose="020B0604020202020204" pitchFamily="34" charset="0"/>
                <a:cs typeface="Arial" panose="020B0604020202020204" pitchFamily="34" charset="0"/>
              </a:rPr>
              <a:t>the </a:t>
            </a:r>
            <a:r>
              <a:rPr lang="en-US" sz="3600" dirty="0">
                <a:latin typeface="Arial" panose="020B0604020202020204" pitchFamily="34" charset="0"/>
                <a:cs typeface="Arial" panose="020B0604020202020204" pitchFamily="34" charset="0"/>
              </a:rPr>
              <a:t>love and grace of God</a:t>
            </a:r>
            <a:r>
              <a:rPr lang="en-US" sz="3600" dirty="0" smtClean="0">
                <a:latin typeface="Arial" panose="020B0604020202020204" pitchFamily="34" charset="0"/>
                <a:cs typeface="Arial" panose="020B0604020202020204" pitchFamily="34" charset="0"/>
              </a:rPr>
              <a:t>.</a:t>
            </a:r>
          </a:p>
          <a:p>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In this sacrament we celebrate</a:t>
            </a:r>
            <a:endParaRPr lang="en-GB" sz="3600" dirty="0">
              <a:latin typeface="Arial" panose="020B0604020202020204" pitchFamily="34" charset="0"/>
              <a:cs typeface="Arial" panose="020B0604020202020204" pitchFamily="34" charset="0"/>
            </a:endParaRPr>
          </a:p>
          <a:p>
            <a:r>
              <a:rPr lang="en-US" sz="3600" dirty="0" smtClean="0">
                <a:latin typeface="Arial" panose="020B0604020202020204" pitchFamily="34" charset="0"/>
                <a:cs typeface="Arial" panose="020B0604020202020204" pitchFamily="34" charset="0"/>
              </a:rPr>
              <a:t>	the </a:t>
            </a:r>
            <a:r>
              <a:rPr lang="en-US" sz="3600" dirty="0">
                <a:latin typeface="Arial" panose="020B0604020202020204" pitchFamily="34" charset="0"/>
                <a:cs typeface="Arial" panose="020B0604020202020204" pitchFamily="34" charset="0"/>
              </a:rPr>
              <a:t>life of Christ laid down for us, </a:t>
            </a:r>
            <a:endParaRPr lang="en-US" sz="3600" dirty="0" smtClean="0">
              <a:latin typeface="Arial" panose="020B0604020202020204" pitchFamily="34" charset="0"/>
              <a:cs typeface="Arial" panose="020B0604020202020204" pitchFamily="34" charset="0"/>
            </a:endParaRPr>
          </a:p>
          <a:p>
            <a:r>
              <a:rPr lang="en-US" sz="3600" dirty="0" smtClean="0">
                <a:latin typeface="Arial" panose="020B0604020202020204" pitchFamily="34" charset="0"/>
                <a:cs typeface="Arial" panose="020B0604020202020204" pitchFamily="34" charset="0"/>
              </a:rPr>
              <a:t>	the </a:t>
            </a:r>
            <a:r>
              <a:rPr lang="en-US" sz="3600" dirty="0">
                <a:latin typeface="Arial" panose="020B0604020202020204" pitchFamily="34" charset="0"/>
                <a:cs typeface="Arial" panose="020B0604020202020204" pitchFamily="34" charset="0"/>
              </a:rPr>
              <a:t>Holy Spirit poured out on us, </a:t>
            </a:r>
            <a:endParaRPr lang="en-US" sz="3600" dirty="0" smtClean="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	</a:t>
            </a:r>
            <a:r>
              <a:rPr lang="en-US" sz="3600" dirty="0" smtClean="0">
                <a:latin typeface="Arial" panose="020B0604020202020204" pitchFamily="34" charset="0"/>
                <a:cs typeface="Arial" panose="020B0604020202020204" pitchFamily="34" charset="0"/>
              </a:rPr>
              <a:t>and </a:t>
            </a:r>
            <a:r>
              <a:rPr lang="en-US" sz="3600" dirty="0">
                <a:latin typeface="Arial" panose="020B0604020202020204" pitchFamily="34" charset="0"/>
                <a:cs typeface="Arial" panose="020B0604020202020204" pitchFamily="34" charset="0"/>
              </a:rPr>
              <a:t>the living water offered to us</a:t>
            </a:r>
            <a:r>
              <a:rPr lang="en-US" sz="3600" dirty="0" smtClean="0">
                <a:latin typeface="Arial" panose="020B0604020202020204" pitchFamily="34" charset="0"/>
                <a:cs typeface="Arial" panose="020B0604020202020204" pitchFamily="34" charset="0"/>
              </a:rPr>
              <a:t>.</a:t>
            </a:r>
            <a:endParaRPr lang="en-GB" sz="3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289143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extBox 7"/>
          <p:cNvSpPr txBox="1">
            <a:spLocks noChangeArrowheads="1"/>
          </p:cNvSpPr>
          <p:nvPr/>
        </p:nvSpPr>
        <p:spPr bwMode="auto">
          <a:xfrm>
            <a:off x="2176968" y="515606"/>
            <a:ext cx="9700183" cy="3416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sz="3600" dirty="0" smtClean="0">
                <a:latin typeface="Arial" panose="020B0604020202020204" pitchFamily="34" charset="0"/>
                <a:cs typeface="Arial" panose="020B0604020202020204" pitchFamily="34" charset="0"/>
              </a:rPr>
              <a:t>God </a:t>
            </a:r>
            <a:r>
              <a:rPr lang="en-US" sz="3600" dirty="0">
                <a:latin typeface="Arial" panose="020B0604020202020204" pitchFamily="34" charset="0"/>
                <a:cs typeface="Arial" panose="020B0604020202020204" pitchFamily="34" charset="0"/>
              </a:rPr>
              <a:t>claims and cleanses us, </a:t>
            </a:r>
            <a:endParaRPr lang="en-US" sz="3600" dirty="0" smtClean="0">
              <a:latin typeface="Arial" panose="020B0604020202020204" pitchFamily="34" charset="0"/>
              <a:cs typeface="Arial" panose="020B0604020202020204" pitchFamily="34" charset="0"/>
            </a:endParaRPr>
          </a:p>
          <a:p>
            <a:r>
              <a:rPr lang="en-US" sz="3600" dirty="0" smtClean="0">
                <a:latin typeface="Arial" panose="020B0604020202020204" pitchFamily="34" charset="0"/>
                <a:cs typeface="Arial" panose="020B0604020202020204" pitchFamily="34" charset="0"/>
              </a:rPr>
              <a:t>rescues </a:t>
            </a:r>
            <a:r>
              <a:rPr lang="en-US" sz="3600" dirty="0">
                <a:latin typeface="Arial" panose="020B0604020202020204" pitchFamily="34" charset="0"/>
                <a:cs typeface="Arial" panose="020B0604020202020204" pitchFamily="34" charset="0"/>
              </a:rPr>
              <a:t>us from sin,</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and raises us to new life.</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He plants us into the Church of Christ </a:t>
            </a:r>
            <a:endParaRPr lang="en-US" sz="3600" dirty="0" smtClean="0">
              <a:latin typeface="Arial" panose="020B0604020202020204" pitchFamily="34" charset="0"/>
              <a:cs typeface="Arial" panose="020B0604020202020204" pitchFamily="34" charset="0"/>
            </a:endParaRPr>
          </a:p>
          <a:p>
            <a:r>
              <a:rPr lang="en-US" sz="3600" dirty="0" smtClean="0">
                <a:latin typeface="Arial" panose="020B0604020202020204" pitchFamily="34" charset="0"/>
                <a:cs typeface="Arial" panose="020B0604020202020204" pitchFamily="34" charset="0"/>
              </a:rPr>
              <a:t>and </a:t>
            </a:r>
            <a:r>
              <a:rPr lang="en-US" sz="3600" dirty="0">
                <a:latin typeface="Arial" panose="020B0604020202020204" pitchFamily="34" charset="0"/>
                <a:cs typeface="Arial" panose="020B0604020202020204" pitchFamily="34" charset="0"/>
              </a:rPr>
              <a:t>sustains and strengthens us</a:t>
            </a:r>
            <a:endParaRPr lang="en-GB" sz="3600" dirty="0">
              <a:latin typeface="Arial" panose="020B0604020202020204" pitchFamily="34" charset="0"/>
              <a:cs typeface="Arial" panose="020B0604020202020204" pitchFamily="34" charset="0"/>
            </a:endParaRPr>
          </a:p>
          <a:p>
            <a:r>
              <a:rPr lang="en-US" sz="3600" dirty="0" smtClean="0">
                <a:latin typeface="Arial" panose="020B0604020202020204" pitchFamily="34" charset="0"/>
                <a:cs typeface="Arial" panose="020B0604020202020204" pitchFamily="34" charset="0"/>
              </a:rPr>
              <a:t>	with </a:t>
            </a:r>
            <a:r>
              <a:rPr lang="en-US" sz="3600" dirty="0">
                <a:latin typeface="Arial" panose="020B0604020202020204" pitchFamily="34" charset="0"/>
                <a:cs typeface="Arial" panose="020B0604020202020204" pitchFamily="34" charset="0"/>
              </a:rPr>
              <a:t>the power of the Spirit</a:t>
            </a:r>
            <a:r>
              <a:rPr lang="en-US" sz="3600" dirty="0" smtClean="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144466465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extBox 7"/>
          <p:cNvSpPr txBox="1">
            <a:spLocks noChangeArrowheads="1"/>
          </p:cNvSpPr>
          <p:nvPr/>
        </p:nvSpPr>
        <p:spPr bwMode="auto">
          <a:xfrm>
            <a:off x="2176968" y="515606"/>
            <a:ext cx="9700183" cy="2862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sz="3600" dirty="0" smtClean="0">
                <a:latin typeface="Arial" panose="020B0604020202020204" pitchFamily="34" charset="0"/>
                <a:cs typeface="Arial" panose="020B0604020202020204" pitchFamily="34" charset="0"/>
              </a:rPr>
              <a:t>Although </a:t>
            </a:r>
            <a:r>
              <a:rPr lang="en-US" sz="3600" dirty="0">
                <a:latin typeface="Arial" panose="020B0604020202020204" pitchFamily="34" charset="0"/>
                <a:cs typeface="Arial" panose="020B0604020202020204" pitchFamily="34" charset="0"/>
              </a:rPr>
              <a:t>we do not deserve these gifts of </a:t>
            </a:r>
            <a:r>
              <a:rPr lang="en-US" sz="3600" dirty="0" smtClean="0">
                <a:latin typeface="Arial" panose="020B0604020202020204" pitchFamily="34" charset="0"/>
                <a:cs typeface="Arial" panose="020B0604020202020204" pitchFamily="34" charset="0"/>
              </a:rPr>
              <a:t>	grace</a:t>
            </a:r>
            <a:r>
              <a:rPr lang="en-US" sz="3600" dirty="0">
                <a:latin typeface="Arial" panose="020B0604020202020204" pitchFamily="34" charset="0"/>
                <a:cs typeface="Arial" panose="020B0604020202020204" pitchFamily="34" charset="0"/>
              </a:rPr>
              <a:t>, </a:t>
            </a:r>
            <a:endParaRPr lang="en-US" sz="3600" dirty="0" smtClean="0">
              <a:latin typeface="Arial" panose="020B0604020202020204" pitchFamily="34" charset="0"/>
              <a:cs typeface="Arial" panose="020B0604020202020204" pitchFamily="34" charset="0"/>
            </a:endParaRPr>
          </a:p>
          <a:p>
            <a:r>
              <a:rPr lang="en-US" sz="3600" dirty="0" smtClean="0">
                <a:latin typeface="Arial" panose="020B0604020202020204" pitchFamily="34" charset="0"/>
                <a:cs typeface="Arial" panose="020B0604020202020204" pitchFamily="34" charset="0"/>
              </a:rPr>
              <a:t>or </a:t>
            </a:r>
            <a:r>
              <a:rPr lang="en-US" sz="3600" dirty="0">
                <a:latin typeface="Arial" panose="020B0604020202020204" pitchFamily="34" charset="0"/>
                <a:cs typeface="Arial" panose="020B0604020202020204" pitchFamily="34" charset="0"/>
              </a:rPr>
              <a:t>fully understand them,</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God offers them to all,</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and, through Christ, invites us to respond.</a:t>
            </a:r>
            <a:endParaRPr lang="en-GB" sz="3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779211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extBox 7"/>
          <p:cNvSpPr txBox="1">
            <a:spLocks noChangeArrowheads="1"/>
          </p:cNvSpPr>
          <p:nvPr/>
        </p:nvSpPr>
        <p:spPr bwMode="auto">
          <a:xfrm>
            <a:off x="2176968" y="515606"/>
            <a:ext cx="9700183" cy="507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sz="3600" dirty="0">
                <a:latin typeface="Arial" panose="020B0604020202020204" pitchFamily="34" charset="0"/>
                <a:cs typeface="Arial" panose="020B0604020202020204" pitchFamily="34" charset="0"/>
              </a:rPr>
              <a:t>We recall the words of the risen Christ</a:t>
            </a:r>
            <a:r>
              <a:rPr lang="en-US" sz="3600" dirty="0" smtClean="0">
                <a:latin typeface="Arial" panose="020B0604020202020204" pitchFamily="34" charset="0"/>
                <a:cs typeface="Arial" panose="020B0604020202020204" pitchFamily="34" charset="0"/>
              </a:rPr>
              <a:t>:</a:t>
            </a:r>
          </a:p>
          <a:p>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‘All authority in heaven and on earth has been </a:t>
            </a:r>
            <a:r>
              <a:rPr lang="en-US" sz="3600" dirty="0" smtClean="0">
                <a:latin typeface="Arial" panose="020B0604020202020204" pitchFamily="34" charset="0"/>
                <a:cs typeface="Arial" panose="020B0604020202020204" pitchFamily="34" charset="0"/>
              </a:rPr>
              <a:t>	given </a:t>
            </a:r>
            <a:r>
              <a:rPr lang="en-US" sz="3600" dirty="0">
                <a:latin typeface="Arial" panose="020B0604020202020204" pitchFamily="34" charset="0"/>
                <a:cs typeface="Arial" panose="020B0604020202020204" pitchFamily="34" charset="0"/>
              </a:rPr>
              <a:t>to me.</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Go therefore and make disciples of all nations, baptizing them in the name of the Father</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and of the Son and of the Holy Spirit,</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and teaching them to obey everything that I have commanded you</a:t>
            </a:r>
            <a:r>
              <a:rPr lang="en-US" sz="3600" dirty="0" smtClean="0">
                <a:latin typeface="Arial" panose="020B0604020202020204" pitchFamily="34" charset="0"/>
                <a:cs typeface="Arial" panose="020B0604020202020204" pitchFamily="34" charset="0"/>
              </a:rPr>
              <a:t>.</a:t>
            </a:r>
            <a:endParaRPr lang="en-GB" sz="3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9350407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extBox 7"/>
          <p:cNvSpPr txBox="1">
            <a:spLocks noChangeArrowheads="1"/>
          </p:cNvSpPr>
          <p:nvPr/>
        </p:nvSpPr>
        <p:spPr bwMode="auto">
          <a:xfrm>
            <a:off x="2176968" y="515606"/>
            <a:ext cx="9700183" cy="39703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sz="3600" dirty="0">
                <a:latin typeface="Arial" panose="020B0604020202020204" pitchFamily="34" charset="0"/>
                <a:cs typeface="Arial" panose="020B0604020202020204" pitchFamily="34" charset="0"/>
              </a:rPr>
              <a:t>And remember, I am with you always, to the end of the age.’</a:t>
            </a:r>
            <a:endParaRPr lang="en-GB" sz="3600" dirty="0">
              <a:latin typeface="Arial" panose="020B0604020202020204" pitchFamily="34" charset="0"/>
              <a:cs typeface="Arial" panose="020B0604020202020204" pitchFamily="34" charset="0"/>
            </a:endParaRPr>
          </a:p>
          <a:p>
            <a:endParaRPr lang="en-US" sz="3600" dirty="0" smtClean="0">
              <a:latin typeface="Arial" panose="020B0604020202020204" pitchFamily="34" charset="0"/>
              <a:cs typeface="Arial" panose="020B0604020202020204" pitchFamily="34" charset="0"/>
            </a:endParaRPr>
          </a:p>
          <a:p>
            <a:r>
              <a:rPr lang="en-US" sz="3600" dirty="0" smtClean="0">
                <a:latin typeface="Arial" panose="020B0604020202020204" pitchFamily="34" charset="0"/>
                <a:cs typeface="Arial" panose="020B0604020202020204" pitchFamily="34" charset="0"/>
              </a:rPr>
              <a:t>On </a:t>
            </a:r>
            <a:r>
              <a:rPr lang="en-US" sz="3600" dirty="0">
                <a:latin typeface="Arial" panose="020B0604020202020204" pitchFamily="34" charset="0"/>
                <a:cs typeface="Arial" panose="020B0604020202020204" pitchFamily="34" charset="0"/>
              </a:rPr>
              <a:t>the day of Pentecost, Peter preached the Gospel of Christ’s resurrection. Those who heard the message asked what they should do. Peter told them</a:t>
            </a:r>
            <a:r>
              <a:rPr lang="en-US" sz="3600" dirty="0" smtClean="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358093677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extBox 7"/>
          <p:cNvSpPr txBox="1">
            <a:spLocks noChangeArrowheads="1"/>
          </p:cNvSpPr>
          <p:nvPr/>
        </p:nvSpPr>
        <p:spPr bwMode="auto">
          <a:xfrm>
            <a:off x="2176968" y="515606"/>
            <a:ext cx="9700183" cy="4524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sz="3600" dirty="0" smtClean="0">
                <a:latin typeface="Arial" panose="020B0604020202020204" pitchFamily="34" charset="0"/>
                <a:cs typeface="Arial" panose="020B0604020202020204" pitchFamily="34" charset="0"/>
              </a:rPr>
              <a:t>‘</a:t>
            </a:r>
            <a:r>
              <a:rPr lang="en-US" sz="3600" dirty="0">
                <a:latin typeface="Arial" panose="020B0604020202020204" pitchFamily="34" charset="0"/>
                <a:cs typeface="Arial" panose="020B0604020202020204" pitchFamily="34" charset="0"/>
              </a:rPr>
              <a:t>Repent, and be baptized, every one of you,</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in the name of Jesus Christ</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so that your sins may be forgiven;</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and you will receive the gift of the Holy Spirit. For the promise is for you,</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for your children,</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and for all who are far away,</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everyone whom the Lord our God calls.’</a:t>
            </a:r>
            <a:endParaRPr lang="en-GB" sz="3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2395094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p:cNvSpPr>
            <a:spLocks noGrp="1" noChangeArrowheads="1"/>
          </p:cNvSpPr>
          <p:nvPr>
            <p:ph type="ctrTitle"/>
          </p:nvPr>
        </p:nvSpPr>
        <p:spPr bwMode="auto">
          <a:xfrm>
            <a:off x="2208213" y="2046288"/>
            <a:ext cx="9983787" cy="17351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r>
              <a:rPr lang="en-GB" altLang="en-US" b="1" dirty="0" smtClean="0"/>
              <a:t>THE REQUEST FOR BAPTISM</a:t>
            </a:r>
            <a:endParaRPr lang="en-GB" altLang="en-US" dirty="0" smtClean="0"/>
          </a:p>
        </p:txBody>
      </p:sp>
    </p:spTree>
    <p:extLst>
      <p:ext uri="{BB962C8B-B14F-4D97-AF65-F5344CB8AC3E}">
        <p14:creationId xmlns:p14="http://schemas.microsoft.com/office/powerpoint/2010/main" val="26396569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
          <p:cNvSpPr>
            <a:spLocks noChangeArrowheads="1"/>
          </p:cNvSpPr>
          <p:nvPr/>
        </p:nvSpPr>
        <p:spPr bwMode="auto">
          <a:xfrm>
            <a:off x="1231047" y="498161"/>
            <a:ext cx="10359794" cy="42473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lvl="0"/>
            <a:r>
              <a:rPr lang="en-US" sz="2400" dirty="0">
                <a:solidFill>
                  <a:srgbClr val="C00000"/>
                </a:solidFill>
                <a:latin typeface="Arial" panose="020B0604020202020204" pitchFamily="34" charset="0"/>
                <a:cs typeface="Arial" panose="020B0604020202020204" pitchFamily="34" charset="0"/>
              </a:rPr>
              <a:t>The </a:t>
            </a:r>
            <a:r>
              <a:rPr lang="en-US" sz="2400" i="1" dirty="0">
                <a:solidFill>
                  <a:srgbClr val="C00000"/>
                </a:solidFill>
                <a:latin typeface="Arial" panose="020B0604020202020204" pitchFamily="34" charset="0"/>
                <a:cs typeface="Arial" panose="020B0604020202020204" pitchFamily="34" charset="0"/>
              </a:rPr>
              <a:t>candidates </a:t>
            </a:r>
            <a:r>
              <a:rPr lang="en-US" sz="2400" dirty="0">
                <a:solidFill>
                  <a:srgbClr val="C00000"/>
                </a:solidFill>
                <a:latin typeface="Arial" panose="020B0604020202020204" pitchFamily="34" charset="0"/>
                <a:cs typeface="Arial" panose="020B0604020202020204" pitchFamily="34" charset="0"/>
              </a:rPr>
              <a:t>for Baptism who </a:t>
            </a:r>
            <a:r>
              <a:rPr lang="en-US" sz="2400" i="1" dirty="0">
                <a:solidFill>
                  <a:srgbClr val="C00000"/>
                </a:solidFill>
                <a:latin typeface="Arial" panose="020B0604020202020204" pitchFamily="34" charset="0"/>
                <a:cs typeface="Arial" panose="020B0604020202020204" pitchFamily="34" charset="0"/>
              </a:rPr>
              <a:t>are </a:t>
            </a:r>
            <a:r>
              <a:rPr lang="en-US" sz="2400" dirty="0">
                <a:solidFill>
                  <a:srgbClr val="C00000"/>
                </a:solidFill>
                <a:latin typeface="Arial" panose="020B0604020202020204" pitchFamily="34" charset="0"/>
                <a:cs typeface="Arial" panose="020B0604020202020204" pitchFamily="34" charset="0"/>
              </a:rPr>
              <a:t>able to answer </a:t>
            </a:r>
            <a:r>
              <a:rPr lang="en-US" sz="2400" dirty="0" smtClean="0">
                <a:solidFill>
                  <a:srgbClr val="C00000"/>
                </a:solidFill>
                <a:latin typeface="Arial" panose="020B0604020202020204" pitchFamily="34" charset="0"/>
                <a:cs typeface="Arial" panose="020B0604020202020204" pitchFamily="34" charset="0"/>
              </a:rPr>
              <a:t>for </a:t>
            </a:r>
            <a:r>
              <a:rPr lang="en-US" sz="2400" i="1" dirty="0" smtClean="0">
                <a:solidFill>
                  <a:srgbClr val="C00000"/>
                </a:solidFill>
                <a:latin typeface="Arial" panose="020B0604020202020204" pitchFamily="34" charset="0"/>
                <a:cs typeface="Arial" panose="020B0604020202020204" pitchFamily="34" charset="0"/>
              </a:rPr>
              <a:t>themselves </a:t>
            </a:r>
            <a:r>
              <a:rPr lang="en-US" sz="2400" i="1" dirty="0">
                <a:solidFill>
                  <a:srgbClr val="C00000"/>
                </a:solidFill>
                <a:latin typeface="Arial" panose="020B0604020202020204" pitchFamily="34" charset="0"/>
                <a:cs typeface="Arial" panose="020B0604020202020204" pitchFamily="34" charset="0"/>
              </a:rPr>
              <a:t>stand</a:t>
            </a:r>
            <a:r>
              <a:rPr lang="en-US" sz="2400" dirty="0" smtClean="0">
                <a:solidFill>
                  <a:srgbClr val="C00000"/>
                </a:solidFill>
                <a:latin typeface="Arial" panose="020B0604020202020204" pitchFamily="34" charset="0"/>
                <a:cs typeface="Arial" panose="020B0604020202020204" pitchFamily="34" charset="0"/>
              </a:rPr>
              <a:t>.</a:t>
            </a:r>
          </a:p>
          <a:p>
            <a:pPr lvl="0"/>
            <a:endParaRPr lang="en-GB" sz="2400" dirty="0">
              <a:solidFill>
                <a:srgbClr val="C00000"/>
              </a:solidFill>
              <a:latin typeface="Arial" panose="020B0604020202020204" pitchFamily="34" charset="0"/>
              <a:cs typeface="Arial" panose="020B0604020202020204" pitchFamily="34" charset="0"/>
            </a:endParaRPr>
          </a:p>
          <a:p>
            <a:r>
              <a:rPr lang="en-US" sz="2400" dirty="0">
                <a:solidFill>
                  <a:srgbClr val="C00000"/>
                </a:solidFill>
                <a:latin typeface="Arial" panose="020B0604020202020204" pitchFamily="34" charset="0"/>
                <a:cs typeface="Arial" panose="020B0604020202020204" pitchFamily="34" charset="0"/>
              </a:rPr>
              <a:t>The minister says to </a:t>
            </a:r>
            <a:r>
              <a:rPr lang="en-US" sz="2400" i="1" dirty="0">
                <a:solidFill>
                  <a:srgbClr val="C00000"/>
                </a:solidFill>
                <a:latin typeface="Arial" panose="020B0604020202020204" pitchFamily="34" charset="0"/>
                <a:cs typeface="Arial" panose="020B0604020202020204" pitchFamily="34" charset="0"/>
              </a:rPr>
              <a:t>them</a:t>
            </a:r>
            <a:r>
              <a:rPr lang="en-US" sz="2400" dirty="0" smtClean="0">
                <a:solidFill>
                  <a:srgbClr val="C00000"/>
                </a:solidFill>
                <a:latin typeface="Arial" panose="020B0604020202020204" pitchFamily="34" charset="0"/>
                <a:cs typeface="Arial" panose="020B0604020202020204" pitchFamily="34" charset="0"/>
              </a:rPr>
              <a:t>:</a:t>
            </a:r>
          </a:p>
          <a:p>
            <a:endParaRPr lang="en-GB" dirty="0">
              <a:solidFill>
                <a:srgbClr val="C00000"/>
              </a:solidFill>
              <a:latin typeface="Arial" panose="020B0604020202020204" pitchFamily="34" charset="0"/>
              <a:cs typeface="Arial" panose="020B0604020202020204" pitchFamily="34" charset="0"/>
            </a:endParaRPr>
          </a:p>
          <a:p>
            <a:r>
              <a:rPr lang="en-US" sz="3600" i="1" dirty="0">
                <a:latin typeface="Arial" panose="020B0604020202020204" pitchFamily="34" charset="0"/>
                <a:cs typeface="Arial" panose="020B0604020202020204" pitchFamily="34" charset="0"/>
              </a:rPr>
              <a:t>N and N (N)</a:t>
            </a:r>
            <a:r>
              <a:rPr lang="en-US" sz="3600" dirty="0">
                <a:latin typeface="Arial" panose="020B0604020202020204" pitchFamily="34" charset="0"/>
                <a:cs typeface="Arial" panose="020B0604020202020204" pitchFamily="34" charset="0"/>
              </a:rPr>
              <a:t>, having heard these things, how do you respond to the offer of God’s grace</a:t>
            </a:r>
            <a:r>
              <a:rPr lang="en-US" sz="3600" dirty="0" smtClean="0">
                <a:latin typeface="Arial" panose="020B0604020202020204" pitchFamily="34" charset="0"/>
                <a:cs typeface="Arial" panose="020B0604020202020204" pitchFamily="34" charset="0"/>
              </a:rPr>
              <a:t>?</a:t>
            </a:r>
          </a:p>
          <a:p>
            <a:endParaRPr lang="en-GB" sz="3600" dirty="0">
              <a:latin typeface="Arial" panose="020B0604020202020204" pitchFamily="34" charset="0"/>
              <a:cs typeface="Arial" panose="020B0604020202020204" pitchFamily="34" charset="0"/>
            </a:endParaRPr>
          </a:p>
          <a:p>
            <a:r>
              <a:rPr lang="en-US" sz="2400" dirty="0">
                <a:solidFill>
                  <a:srgbClr val="C00000"/>
                </a:solidFill>
                <a:latin typeface="Arial" panose="020B0604020202020204" pitchFamily="34" charset="0"/>
                <a:cs typeface="Arial" panose="020B0604020202020204" pitchFamily="34" charset="0"/>
              </a:rPr>
              <a:t>Answer: </a:t>
            </a:r>
            <a:r>
              <a:rPr lang="en-US" sz="3600" dirty="0">
                <a:latin typeface="Arial" panose="020B0604020202020204" pitchFamily="34" charset="0"/>
                <a:cs typeface="Arial" panose="020B0604020202020204" pitchFamily="34" charset="0"/>
              </a:rPr>
              <a:t>I thank God, and ask to be baptized.</a:t>
            </a:r>
            <a:endParaRPr lang="en-GB" sz="3600" dirty="0">
              <a:latin typeface="Arial" panose="020B0604020202020204" pitchFamily="34" charset="0"/>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GB" altLang="en-US" sz="3600" b="1" i="0" u="none" strike="noStrike" kern="1200" cap="none" spc="0" normalizeH="0" baseline="0" noProof="0" dirty="0" smtClean="0">
              <a:ln>
                <a:noFill/>
              </a:ln>
              <a:solidFill>
                <a:prstClr val="black"/>
              </a:solidFill>
              <a:effectLst/>
              <a:uLnTx/>
              <a:uFillTx/>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415957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
          <p:cNvSpPr>
            <a:spLocks noChangeArrowheads="1"/>
          </p:cNvSpPr>
          <p:nvPr/>
        </p:nvSpPr>
        <p:spPr bwMode="auto">
          <a:xfrm>
            <a:off x="1219324" y="521608"/>
            <a:ext cx="10359794" cy="48013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lvl="0"/>
            <a:r>
              <a:rPr lang="en-US" sz="2400" dirty="0">
                <a:solidFill>
                  <a:srgbClr val="C00000"/>
                </a:solidFill>
                <a:latin typeface="Arial" panose="020B0604020202020204" pitchFamily="34" charset="0"/>
                <a:cs typeface="Arial" panose="020B0604020202020204" pitchFamily="34" charset="0"/>
              </a:rPr>
              <a:t>The </a:t>
            </a:r>
            <a:r>
              <a:rPr lang="en-US" sz="2400" i="1" dirty="0">
                <a:solidFill>
                  <a:srgbClr val="C00000"/>
                </a:solidFill>
                <a:latin typeface="Arial" panose="020B0604020202020204" pitchFamily="34" charset="0"/>
                <a:cs typeface="Arial" panose="020B0604020202020204" pitchFamily="34" charset="0"/>
              </a:rPr>
              <a:t>parents </a:t>
            </a:r>
            <a:r>
              <a:rPr lang="en-US" sz="2400" dirty="0">
                <a:solidFill>
                  <a:srgbClr val="C00000"/>
                </a:solidFill>
                <a:latin typeface="Arial" panose="020B0604020202020204" pitchFamily="34" charset="0"/>
                <a:cs typeface="Arial" panose="020B0604020202020204" pitchFamily="34" charset="0"/>
              </a:rPr>
              <a:t>(and </a:t>
            </a:r>
            <a:r>
              <a:rPr lang="en-US" sz="2400" i="1" dirty="0">
                <a:solidFill>
                  <a:srgbClr val="C00000"/>
                </a:solidFill>
                <a:latin typeface="Arial" panose="020B0604020202020204" pitchFamily="34" charset="0"/>
                <a:cs typeface="Arial" panose="020B0604020202020204" pitchFamily="34" charset="0"/>
              </a:rPr>
              <a:t>godparents</a:t>
            </a:r>
            <a:r>
              <a:rPr lang="en-US" sz="2400" dirty="0">
                <a:solidFill>
                  <a:srgbClr val="C00000"/>
                </a:solidFill>
                <a:latin typeface="Arial" panose="020B0604020202020204" pitchFamily="34" charset="0"/>
                <a:cs typeface="Arial" panose="020B0604020202020204" pitchFamily="34" charset="0"/>
              </a:rPr>
              <a:t>) of the </a:t>
            </a:r>
            <a:r>
              <a:rPr lang="en-US" sz="2400" i="1" dirty="0">
                <a:solidFill>
                  <a:srgbClr val="C00000"/>
                </a:solidFill>
                <a:latin typeface="Arial" panose="020B0604020202020204" pitchFamily="34" charset="0"/>
                <a:cs typeface="Arial" panose="020B0604020202020204" pitchFamily="34" charset="0"/>
              </a:rPr>
              <a:t>children </a:t>
            </a:r>
            <a:r>
              <a:rPr lang="en-US" sz="2400" dirty="0">
                <a:solidFill>
                  <a:srgbClr val="C00000"/>
                </a:solidFill>
                <a:latin typeface="Arial" panose="020B0604020202020204" pitchFamily="34" charset="0"/>
                <a:cs typeface="Arial" panose="020B0604020202020204" pitchFamily="34" charset="0"/>
              </a:rPr>
              <a:t>to be </a:t>
            </a:r>
            <a:r>
              <a:rPr lang="en-US" sz="2400" dirty="0" smtClean="0">
                <a:solidFill>
                  <a:srgbClr val="C00000"/>
                </a:solidFill>
                <a:latin typeface="Arial" panose="020B0604020202020204" pitchFamily="34" charset="0"/>
                <a:cs typeface="Arial" panose="020B0604020202020204" pitchFamily="34" charset="0"/>
              </a:rPr>
              <a:t>baptized </a:t>
            </a:r>
            <a:r>
              <a:rPr lang="en-US" sz="2400" i="1" dirty="0" smtClean="0">
                <a:solidFill>
                  <a:srgbClr val="C00000"/>
                </a:solidFill>
                <a:latin typeface="Arial" panose="020B0604020202020204" pitchFamily="34" charset="0"/>
                <a:cs typeface="Arial" panose="020B0604020202020204" pitchFamily="34" charset="0"/>
              </a:rPr>
              <a:t>stand</a:t>
            </a:r>
            <a:r>
              <a:rPr lang="en-US" sz="2400" i="1" dirty="0">
                <a:solidFill>
                  <a:srgbClr val="C00000"/>
                </a:solidFill>
                <a:latin typeface="Arial" panose="020B0604020202020204" pitchFamily="34" charset="0"/>
                <a:cs typeface="Arial" panose="020B0604020202020204" pitchFamily="34" charset="0"/>
              </a:rPr>
              <a:t>.</a:t>
            </a:r>
            <a:endParaRPr lang="en-GB" sz="2400" dirty="0">
              <a:solidFill>
                <a:srgbClr val="C00000"/>
              </a:solidFill>
              <a:latin typeface="Arial" panose="020B0604020202020204" pitchFamily="34" charset="0"/>
              <a:cs typeface="Arial" panose="020B0604020202020204" pitchFamily="34" charset="0"/>
            </a:endParaRPr>
          </a:p>
          <a:p>
            <a:r>
              <a:rPr lang="en-US" sz="2400" dirty="0">
                <a:solidFill>
                  <a:srgbClr val="C00000"/>
                </a:solidFill>
                <a:latin typeface="Arial" panose="020B0604020202020204" pitchFamily="34" charset="0"/>
                <a:cs typeface="Arial" panose="020B0604020202020204" pitchFamily="34" charset="0"/>
              </a:rPr>
              <a:t/>
            </a:r>
            <a:br>
              <a:rPr lang="en-US" sz="2400" dirty="0">
                <a:solidFill>
                  <a:srgbClr val="C00000"/>
                </a:solidFill>
                <a:latin typeface="Arial" panose="020B0604020202020204" pitchFamily="34" charset="0"/>
                <a:cs typeface="Arial" panose="020B0604020202020204" pitchFamily="34" charset="0"/>
              </a:rPr>
            </a:br>
            <a:r>
              <a:rPr lang="en-US" sz="2400" dirty="0">
                <a:solidFill>
                  <a:srgbClr val="C00000"/>
                </a:solidFill>
                <a:latin typeface="Arial" panose="020B0604020202020204" pitchFamily="34" charset="0"/>
                <a:cs typeface="Arial" panose="020B0604020202020204" pitchFamily="34" charset="0"/>
              </a:rPr>
              <a:t>The minister says to the </a:t>
            </a:r>
            <a:r>
              <a:rPr lang="en-US" sz="2400" i="1" dirty="0">
                <a:solidFill>
                  <a:srgbClr val="C00000"/>
                </a:solidFill>
                <a:latin typeface="Arial" panose="020B0604020202020204" pitchFamily="34" charset="0"/>
                <a:cs typeface="Arial" panose="020B0604020202020204" pitchFamily="34" charset="0"/>
              </a:rPr>
              <a:t>parents</a:t>
            </a:r>
            <a:r>
              <a:rPr lang="en-US" sz="2400" dirty="0">
                <a:solidFill>
                  <a:srgbClr val="C00000"/>
                </a:solidFill>
                <a:latin typeface="Arial" panose="020B0604020202020204" pitchFamily="34" charset="0"/>
                <a:cs typeface="Arial" panose="020B0604020202020204" pitchFamily="34" charset="0"/>
              </a:rPr>
              <a:t>:</a:t>
            </a:r>
            <a:endParaRPr lang="en-GB" sz="2400" dirty="0">
              <a:solidFill>
                <a:srgbClr val="C00000"/>
              </a:solidFill>
              <a:latin typeface="Arial" panose="020B0604020202020204" pitchFamily="34" charset="0"/>
              <a:cs typeface="Arial" panose="020B0604020202020204" pitchFamily="34" charset="0"/>
            </a:endParaRPr>
          </a:p>
          <a:p>
            <a:endParaRPr lang="en-GB" dirty="0">
              <a:solidFill>
                <a:srgbClr val="C00000"/>
              </a:solidFill>
              <a:latin typeface="Arial" panose="020B0604020202020204" pitchFamily="34" charset="0"/>
              <a:cs typeface="Arial" panose="020B0604020202020204" pitchFamily="34" charset="0"/>
            </a:endParaRPr>
          </a:p>
          <a:p>
            <a:r>
              <a:rPr lang="en-US" sz="3600" i="1" dirty="0">
                <a:latin typeface="Arial" panose="020B0604020202020204" pitchFamily="34" charset="0"/>
                <a:cs typeface="Arial" panose="020B0604020202020204" pitchFamily="34" charset="0"/>
              </a:rPr>
              <a:t>A and B (A)</a:t>
            </a:r>
            <a:r>
              <a:rPr lang="en-US" sz="3600" dirty="0">
                <a:latin typeface="Arial" panose="020B0604020202020204" pitchFamily="34" charset="0"/>
                <a:cs typeface="Arial" panose="020B0604020202020204" pitchFamily="34" charset="0"/>
              </a:rPr>
              <a:t>, having heard these things, how do you respond to the offer of God’s grace?</a:t>
            </a:r>
            <a:endParaRPr lang="en-GB" sz="3600" dirty="0">
              <a:latin typeface="Arial" panose="020B0604020202020204" pitchFamily="34" charset="0"/>
              <a:cs typeface="Arial" panose="020B0604020202020204" pitchFamily="34" charset="0"/>
            </a:endParaRPr>
          </a:p>
          <a:p>
            <a:endParaRPr lang="en-GB" sz="3600" dirty="0">
              <a:latin typeface="Arial" panose="020B0604020202020204" pitchFamily="34" charset="0"/>
              <a:cs typeface="Arial" panose="020B0604020202020204" pitchFamily="34" charset="0"/>
            </a:endParaRPr>
          </a:p>
          <a:p>
            <a:r>
              <a:rPr lang="en-US" sz="2400" dirty="0">
                <a:solidFill>
                  <a:srgbClr val="C00000"/>
                </a:solidFill>
                <a:latin typeface="Arial" panose="020B0604020202020204" pitchFamily="34" charset="0"/>
                <a:cs typeface="Arial" panose="020B0604020202020204" pitchFamily="34" charset="0"/>
              </a:rPr>
              <a:t>Answer: </a:t>
            </a:r>
            <a:r>
              <a:rPr lang="en-US" sz="3600" i="1" dirty="0">
                <a:latin typeface="Arial" panose="020B0604020202020204" pitchFamily="34" charset="0"/>
                <a:cs typeface="Arial" panose="020B0604020202020204" pitchFamily="34" charset="0"/>
              </a:rPr>
              <a:t>We/I </a:t>
            </a:r>
            <a:r>
              <a:rPr lang="en-US" sz="3600" dirty="0">
                <a:latin typeface="Arial" panose="020B0604020202020204" pitchFamily="34" charset="0"/>
                <a:cs typeface="Arial" panose="020B0604020202020204" pitchFamily="34" charset="0"/>
              </a:rPr>
              <a:t>thank God, and ask that </a:t>
            </a:r>
            <a:r>
              <a:rPr lang="en-US" sz="3600" i="1" dirty="0">
                <a:latin typeface="Arial" panose="020B0604020202020204" pitchFamily="34" charset="0"/>
                <a:cs typeface="Arial" panose="020B0604020202020204" pitchFamily="34" charset="0"/>
              </a:rPr>
              <a:t>our/my child/children </a:t>
            </a:r>
            <a:r>
              <a:rPr lang="en-US" sz="3600" dirty="0">
                <a:latin typeface="Arial" panose="020B0604020202020204" pitchFamily="34" charset="0"/>
                <a:cs typeface="Arial" panose="020B0604020202020204" pitchFamily="34" charset="0"/>
              </a:rPr>
              <a:t>be baptized.</a:t>
            </a:r>
            <a:endParaRPr lang="en-GB" sz="3600" dirty="0">
              <a:latin typeface="Arial" panose="020B0604020202020204" pitchFamily="34" charset="0"/>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GB" altLang="en-US" sz="3600" b="1" i="0" u="none" strike="noStrike" kern="1200" cap="none" spc="0" normalizeH="0" baseline="0" noProof="0" dirty="0" smtClean="0">
              <a:ln>
                <a:noFill/>
              </a:ln>
              <a:solidFill>
                <a:prstClr val="black"/>
              </a:solidFill>
              <a:effectLst/>
              <a:uLnTx/>
              <a:uFillTx/>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3621345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p:cNvSpPr>
            <a:spLocks noGrp="1" noChangeArrowheads="1"/>
          </p:cNvSpPr>
          <p:nvPr>
            <p:ph type="ctrTitle"/>
          </p:nvPr>
        </p:nvSpPr>
        <p:spPr bwMode="auto">
          <a:xfrm>
            <a:off x="2208213" y="2046288"/>
            <a:ext cx="9983787" cy="17351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r>
              <a:rPr lang="en-GB" altLang="en-US" b="1" dirty="0" smtClean="0"/>
              <a:t>THE THANKSGIVING OVER </a:t>
            </a:r>
            <a:br>
              <a:rPr lang="en-GB" altLang="en-US" b="1" dirty="0" smtClean="0"/>
            </a:br>
            <a:r>
              <a:rPr lang="en-GB" altLang="en-US" b="1" dirty="0" smtClean="0"/>
              <a:t>THE WATER</a:t>
            </a:r>
            <a:endParaRPr lang="en-GB" altLang="en-US" dirty="0" smtClean="0"/>
          </a:p>
        </p:txBody>
      </p:sp>
    </p:spTree>
    <p:extLst>
      <p:ext uri="{BB962C8B-B14F-4D97-AF65-F5344CB8AC3E}">
        <p14:creationId xmlns:p14="http://schemas.microsoft.com/office/powerpoint/2010/main" val="54307135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
          <p:cNvSpPr>
            <a:spLocks noChangeArrowheads="1"/>
          </p:cNvSpPr>
          <p:nvPr/>
        </p:nvSpPr>
        <p:spPr bwMode="auto">
          <a:xfrm>
            <a:off x="1342983" y="671691"/>
            <a:ext cx="10751854" cy="39703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sz="3600" dirty="0" smtClean="0">
                <a:latin typeface="Arial" panose="020B0604020202020204" pitchFamily="34" charset="0"/>
                <a:cs typeface="Arial" panose="020B0604020202020204" pitchFamily="34" charset="0"/>
              </a:rPr>
              <a:t>Gracious God, we thank you</a:t>
            </a:r>
            <a:endParaRPr lang="en-GB" sz="3600" dirty="0" smtClean="0">
              <a:latin typeface="Arial" panose="020B0604020202020204" pitchFamily="34" charset="0"/>
              <a:cs typeface="Arial" panose="020B0604020202020204" pitchFamily="34" charset="0"/>
            </a:endParaRPr>
          </a:p>
          <a:p>
            <a:r>
              <a:rPr lang="en-US" sz="3600" dirty="0" smtClean="0">
                <a:latin typeface="Arial" panose="020B0604020202020204" pitchFamily="34" charset="0"/>
                <a:cs typeface="Arial" panose="020B0604020202020204" pitchFamily="34" charset="0"/>
              </a:rPr>
              <a:t>for your gifts of water and the Holy Spirit,</a:t>
            </a:r>
            <a:endParaRPr lang="en-GB" sz="3600" dirty="0" smtClean="0">
              <a:latin typeface="Arial" panose="020B0604020202020204" pitchFamily="34" charset="0"/>
              <a:cs typeface="Arial" panose="020B0604020202020204" pitchFamily="34" charset="0"/>
            </a:endParaRPr>
          </a:p>
          <a:p>
            <a:r>
              <a:rPr lang="en-US" sz="3600" dirty="0" smtClean="0">
                <a:latin typeface="Arial" panose="020B0604020202020204" pitchFamily="34" charset="0"/>
                <a:cs typeface="Arial" panose="020B0604020202020204" pitchFamily="34" charset="0"/>
              </a:rPr>
              <a:t>for your sustaining, cleansing, and life-giving power.</a:t>
            </a:r>
            <a:endParaRPr lang="en-GB" sz="3600" dirty="0" smtClean="0">
              <a:latin typeface="Arial" panose="020B0604020202020204" pitchFamily="34" charset="0"/>
              <a:cs typeface="Arial" panose="020B0604020202020204" pitchFamily="34" charset="0"/>
            </a:endParaRPr>
          </a:p>
          <a:p>
            <a:endParaRPr lang="en-US" sz="3600" dirty="0" smtClean="0">
              <a:latin typeface="Arial" panose="020B0604020202020204" pitchFamily="34" charset="0"/>
              <a:cs typeface="Arial" panose="020B0604020202020204" pitchFamily="34" charset="0"/>
            </a:endParaRPr>
          </a:p>
          <a:p>
            <a:r>
              <a:rPr lang="en-US" sz="3600" dirty="0" smtClean="0">
                <a:latin typeface="Arial" panose="020B0604020202020204" pitchFamily="34" charset="0"/>
                <a:cs typeface="Arial" panose="020B0604020202020204" pitchFamily="34" charset="0"/>
              </a:rPr>
              <a:t>From the beginning</a:t>
            </a:r>
            <a:endParaRPr lang="en-GB" sz="3600" dirty="0" smtClean="0">
              <a:latin typeface="Arial" panose="020B0604020202020204" pitchFamily="34" charset="0"/>
              <a:cs typeface="Arial" panose="020B0604020202020204" pitchFamily="34" charset="0"/>
            </a:endParaRPr>
          </a:p>
          <a:p>
            <a:r>
              <a:rPr lang="en-US" sz="3600" dirty="0" smtClean="0">
                <a:latin typeface="Arial" panose="020B0604020202020204" pitchFamily="34" charset="0"/>
                <a:cs typeface="Arial" panose="020B0604020202020204" pitchFamily="34" charset="0"/>
              </a:rPr>
              <a:t>your grace has been made known </a:t>
            </a:r>
          </a:p>
          <a:p>
            <a:r>
              <a:rPr lang="en-US" sz="3600" dirty="0" smtClean="0">
                <a:latin typeface="Arial" panose="020B0604020202020204" pitchFamily="34" charset="0"/>
                <a:cs typeface="Arial" panose="020B0604020202020204" pitchFamily="34" charset="0"/>
              </a:rPr>
              <a:t>through water and the Spirit.</a:t>
            </a:r>
          </a:p>
        </p:txBody>
      </p:sp>
    </p:spTree>
    <p:extLst>
      <p:ext uri="{BB962C8B-B14F-4D97-AF65-F5344CB8AC3E}">
        <p14:creationId xmlns:p14="http://schemas.microsoft.com/office/powerpoint/2010/main" val="37415429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
          <p:cNvSpPr>
            <a:spLocks noChangeArrowheads="1"/>
          </p:cNvSpPr>
          <p:nvPr/>
        </p:nvSpPr>
        <p:spPr bwMode="auto">
          <a:xfrm>
            <a:off x="1342983" y="671691"/>
            <a:ext cx="9417963" cy="56323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sz="3600" dirty="0" smtClean="0">
                <a:latin typeface="Arial" panose="020B0604020202020204" pitchFamily="34" charset="0"/>
                <a:cs typeface="Arial" panose="020B0604020202020204" pitchFamily="34" charset="0"/>
              </a:rPr>
              <a:t>Your Spirit moved over the waters at creation</a:t>
            </a:r>
            <a:endParaRPr lang="en-GB" sz="3600" dirty="0" smtClean="0">
              <a:latin typeface="Arial" panose="020B0604020202020204" pitchFamily="34" charset="0"/>
              <a:cs typeface="Arial" panose="020B0604020202020204" pitchFamily="34" charset="0"/>
            </a:endParaRPr>
          </a:p>
          <a:p>
            <a:r>
              <a:rPr lang="en-US" sz="3600" dirty="0" smtClean="0">
                <a:latin typeface="Arial" panose="020B0604020202020204" pitchFamily="34" charset="0"/>
                <a:cs typeface="Arial" panose="020B0604020202020204" pitchFamily="34" charset="0"/>
              </a:rPr>
              <a:t>and you led your people to freedom </a:t>
            </a:r>
          </a:p>
          <a:p>
            <a:r>
              <a:rPr lang="en-US" sz="3600" dirty="0">
                <a:latin typeface="Arial" panose="020B0604020202020204" pitchFamily="34" charset="0"/>
                <a:cs typeface="Arial" panose="020B0604020202020204" pitchFamily="34" charset="0"/>
              </a:rPr>
              <a:t>	</a:t>
            </a:r>
            <a:r>
              <a:rPr lang="en-US" sz="3600" dirty="0" smtClean="0">
                <a:latin typeface="Arial" panose="020B0604020202020204" pitchFamily="34" charset="0"/>
                <a:cs typeface="Arial" panose="020B0604020202020204" pitchFamily="34" charset="0"/>
              </a:rPr>
              <a:t>through a parted sea. </a:t>
            </a:r>
          </a:p>
          <a:p>
            <a:r>
              <a:rPr lang="en-US" sz="3600" dirty="0" smtClean="0">
                <a:latin typeface="Arial" panose="020B0604020202020204" pitchFamily="34" charset="0"/>
                <a:cs typeface="Arial" panose="020B0604020202020204" pitchFamily="34" charset="0"/>
              </a:rPr>
              <a:t>In the fullness of time you sent Jesus.</a:t>
            </a:r>
            <a:endParaRPr lang="en-GB" sz="3600" dirty="0" smtClean="0">
              <a:latin typeface="Arial" panose="020B0604020202020204" pitchFamily="34" charset="0"/>
              <a:cs typeface="Arial" panose="020B0604020202020204" pitchFamily="34" charset="0"/>
            </a:endParaRPr>
          </a:p>
          <a:p>
            <a:r>
              <a:rPr lang="en-US" sz="3600" dirty="0" smtClean="0">
                <a:latin typeface="Arial" panose="020B0604020202020204" pitchFamily="34" charset="0"/>
                <a:cs typeface="Arial" panose="020B0604020202020204" pitchFamily="34" charset="0"/>
              </a:rPr>
              <a:t>He was baptized in the waters of the Jordan </a:t>
            </a:r>
          </a:p>
          <a:p>
            <a:r>
              <a:rPr lang="en-US" sz="3600" dirty="0" smtClean="0">
                <a:latin typeface="Arial" panose="020B0604020202020204" pitchFamily="34" charset="0"/>
                <a:cs typeface="Arial" panose="020B0604020202020204" pitchFamily="34" charset="0"/>
              </a:rPr>
              <a:t>and anointed with the Holy Spirit.</a:t>
            </a:r>
            <a:endParaRPr lang="en-GB" sz="3600" dirty="0" smtClean="0">
              <a:latin typeface="Arial" panose="020B0604020202020204" pitchFamily="34" charset="0"/>
              <a:cs typeface="Arial" panose="020B0604020202020204" pitchFamily="34" charset="0"/>
            </a:endParaRPr>
          </a:p>
          <a:p>
            <a:r>
              <a:rPr lang="en-US" sz="3600" dirty="0" smtClean="0">
                <a:latin typeface="Arial" panose="020B0604020202020204" pitchFamily="34" charset="0"/>
                <a:cs typeface="Arial" panose="020B0604020202020204" pitchFamily="34" charset="0"/>
              </a:rPr>
              <a:t>He passed through the deep waters of death </a:t>
            </a:r>
          </a:p>
          <a:p>
            <a:r>
              <a:rPr lang="en-US" sz="3600" dirty="0" smtClean="0">
                <a:latin typeface="Arial" panose="020B0604020202020204" pitchFamily="34" charset="0"/>
                <a:cs typeface="Arial" panose="020B0604020202020204" pitchFamily="34" charset="0"/>
              </a:rPr>
              <a:t>and lives for evermore.</a:t>
            </a:r>
            <a:endParaRPr lang="en-GB" sz="3600" dirty="0" smtClean="0">
              <a:latin typeface="Arial" panose="020B0604020202020204" pitchFamily="34" charset="0"/>
              <a:cs typeface="Arial" panose="020B0604020202020204" pitchFamily="34" charset="0"/>
            </a:endParaRPr>
          </a:p>
          <a:p>
            <a:r>
              <a:rPr lang="en-US" sz="3600" dirty="0" smtClean="0">
                <a:latin typeface="Arial" panose="020B0604020202020204" pitchFamily="34" charset="0"/>
                <a:cs typeface="Arial" panose="020B0604020202020204" pitchFamily="34" charset="0"/>
              </a:rPr>
              <a:t>He offers living water</a:t>
            </a:r>
            <a:endParaRPr lang="en-GB" sz="3600" dirty="0" smtClean="0">
              <a:latin typeface="Arial" panose="020B0604020202020204" pitchFamily="34" charset="0"/>
              <a:cs typeface="Arial" panose="020B0604020202020204" pitchFamily="34" charset="0"/>
            </a:endParaRPr>
          </a:p>
          <a:p>
            <a:r>
              <a:rPr lang="en-US" sz="3600" dirty="0" smtClean="0">
                <a:latin typeface="Arial" panose="020B0604020202020204" pitchFamily="34" charset="0"/>
                <a:cs typeface="Arial" panose="020B0604020202020204" pitchFamily="34" charset="0"/>
              </a:rPr>
              <a:t>and the gift of the Holy Spirit.</a:t>
            </a:r>
            <a:endParaRPr lang="en-GB" sz="3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0447933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
          <p:cNvSpPr>
            <a:spLocks noChangeArrowheads="1"/>
          </p:cNvSpPr>
          <p:nvPr/>
        </p:nvSpPr>
        <p:spPr bwMode="auto">
          <a:xfrm>
            <a:off x="1342983" y="671691"/>
            <a:ext cx="10854253" cy="3416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sz="3600" dirty="0">
                <a:latin typeface="Arial" panose="020B0604020202020204" pitchFamily="34" charset="0"/>
                <a:cs typeface="Arial" panose="020B0604020202020204" pitchFamily="34" charset="0"/>
              </a:rPr>
              <a:t>Pour out your Holy Spirit</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that those baptized in this water </a:t>
            </a:r>
            <a:endParaRPr lang="en-US" sz="3600" dirty="0" smtClean="0">
              <a:latin typeface="Arial" panose="020B0604020202020204" pitchFamily="34" charset="0"/>
              <a:cs typeface="Arial" panose="020B0604020202020204" pitchFamily="34" charset="0"/>
            </a:endParaRPr>
          </a:p>
          <a:p>
            <a:r>
              <a:rPr lang="en-US" sz="3600" dirty="0" smtClean="0">
                <a:latin typeface="Arial" panose="020B0604020202020204" pitchFamily="34" charset="0"/>
                <a:cs typeface="Arial" panose="020B0604020202020204" pitchFamily="34" charset="0"/>
              </a:rPr>
              <a:t>may </a:t>
            </a:r>
            <a:r>
              <a:rPr lang="en-US" sz="3600" dirty="0">
                <a:latin typeface="Arial" panose="020B0604020202020204" pitchFamily="34" charset="0"/>
                <a:cs typeface="Arial" panose="020B0604020202020204" pitchFamily="34" charset="0"/>
              </a:rPr>
              <a:t>die to sin,</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be raised with Christ,</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and be born to new life in the family of your Church. </a:t>
            </a:r>
            <a:endParaRPr lang="en-US" sz="3600" dirty="0" smtClean="0">
              <a:latin typeface="Arial" panose="020B0604020202020204" pitchFamily="34" charset="0"/>
              <a:cs typeface="Arial" panose="020B0604020202020204" pitchFamily="34" charset="0"/>
            </a:endParaRPr>
          </a:p>
          <a:p>
            <a:r>
              <a:rPr lang="en-US" sz="3600" dirty="0" smtClean="0">
                <a:latin typeface="Arial" panose="020B0604020202020204" pitchFamily="34" charset="0"/>
                <a:cs typeface="Arial" panose="020B0604020202020204" pitchFamily="34" charset="0"/>
              </a:rPr>
              <a:t>We </a:t>
            </a:r>
            <a:r>
              <a:rPr lang="en-US" sz="3600" dirty="0">
                <a:latin typeface="Arial" panose="020B0604020202020204" pitchFamily="34" charset="0"/>
                <a:cs typeface="Arial" panose="020B0604020202020204" pitchFamily="34" charset="0"/>
              </a:rPr>
              <a:t>ask this through Jesus Christ our Lord. </a:t>
            </a:r>
            <a:r>
              <a:rPr lang="en-US" sz="3600" b="1" dirty="0">
                <a:latin typeface="Arial" panose="020B0604020202020204" pitchFamily="34" charset="0"/>
                <a:cs typeface="Arial" panose="020B0604020202020204" pitchFamily="34" charset="0"/>
              </a:rPr>
              <a:t>Amen.</a:t>
            </a:r>
            <a:endParaRPr lang="en-GB" sz="3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9967985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7"/>
          <p:cNvSpPr txBox="1">
            <a:spLocks noChangeArrowheads="1"/>
          </p:cNvSpPr>
          <p:nvPr/>
        </p:nvSpPr>
        <p:spPr bwMode="auto">
          <a:xfrm>
            <a:off x="1991336" y="2438889"/>
            <a:ext cx="781685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4800" b="1" i="0" u="none" strike="noStrike" kern="1200" cap="none" spc="0" normalizeH="0" baseline="0" noProof="0" dirty="0" smtClean="0">
                <a:ln>
                  <a:noFill/>
                </a:ln>
                <a:solidFill>
                  <a:prstClr val="black"/>
                </a:solidFill>
                <a:effectLst/>
                <a:uLnTx/>
                <a:uFillTx/>
                <a:latin typeface="Arial" panose="020B0604020202020204" pitchFamily="34" charset="0"/>
                <a:ea typeface="+mn-ea"/>
                <a:cs typeface="+mn-cs"/>
              </a:rPr>
              <a:t>Hymn</a:t>
            </a:r>
          </a:p>
        </p:txBody>
      </p:sp>
    </p:spTree>
    <p:extLst>
      <p:ext uri="{BB962C8B-B14F-4D97-AF65-F5344CB8AC3E}">
        <p14:creationId xmlns:p14="http://schemas.microsoft.com/office/powerpoint/2010/main" val="149590643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p:cNvSpPr>
            <a:spLocks noGrp="1" noChangeArrowheads="1"/>
          </p:cNvSpPr>
          <p:nvPr>
            <p:ph type="ctrTitle"/>
          </p:nvPr>
        </p:nvSpPr>
        <p:spPr bwMode="auto">
          <a:xfrm>
            <a:off x="2208213" y="2046288"/>
            <a:ext cx="9983787" cy="17351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r>
              <a:rPr lang="en-GB" altLang="en-US" b="1" dirty="0" smtClean="0"/>
              <a:t>THE AFFIRMATION OF FAITH</a:t>
            </a:r>
            <a:endParaRPr lang="en-GB" altLang="en-US" dirty="0" smtClean="0"/>
          </a:p>
        </p:txBody>
      </p:sp>
    </p:spTree>
    <p:extLst>
      <p:ext uri="{BB962C8B-B14F-4D97-AF65-F5344CB8AC3E}">
        <p14:creationId xmlns:p14="http://schemas.microsoft.com/office/powerpoint/2010/main" val="385113712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254369" y="558914"/>
            <a:ext cx="9683262" cy="3600986"/>
          </a:xfrm>
          <a:prstGeom prst="rect">
            <a:avLst/>
          </a:prstGeom>
        </p:spPr>
        <p:txBody>
          <a:bodyPr wrap="square">
            <a:spAutoFit/>
          </a:bodyPr>
          <a:lstStyle/>
          <a:p>
            <a:r>
              <a:rPr lang="en-US" sz="2400" dirty="0">
                <a:solidFill>
                  <a:srgbClr val="C00000"/>
                </a:solidFill>
                <a:latin typeface="Arial" panose="020B0604020202020204" pitchFamily="34" charset="0"/>
                <a:cs typeface="Arial" panose="020B0604020202020204" pitchFamily="34" charset="0"/>
              </a:rPr>
              <a:t>The minister says to the </a:t>
            </a:r>
            <a:r>
              <a:rPr lang="en-US" sz="2400" i="1" dirty="0">
                <a:solidFill>
                  <a:srgbClr val="C00000"/>
                </a:solidFill>
                <a:latin typeface="Arial" panose="020B0604020202020204" pitchFamily="34" charset="0"/>
                <a:cs typeface="Arial" panose="020B0604020202020204" pitchFamily="34" charset="0"/>
              </a:rPr>
              <a:t>candidates </a:t>
            </a:r>
            <a:r>
              <a:rPr lang="en-US" sz="2400" dirty="0">
                <a:solidFill>
                  <a:srgbClr val="C00000"/>
                </a:solidFill>
                <a:latin typeface="Arial" panose="020B0604020202020204" pitchFamily="34" charset="0"/>
                <a:cs typeface="Arial" panose="020B0604020202020204" pitchFamily="34" charset="0"/>
              </a:rPr>
              <a:t>for Baptism able to answer for </a:t>
            </a:r>
            <a:r>
              <a:rPr lang="en-US" sz="2400" i="1" dirty="0">
                <a:solidFill>
                  <a:srgbClr val="C00000"/>
                </a:solidFill>
                <a:latin typeface="Arial" panose="020B0604020202020204" pitchFamily="34" charset="0"/>
                <a:cs typeface="Arial" panose="020B0604020202020204" pitchFamily="34" charset="0"/>
              </a:rPr>
              <a:t>themselves</a:t>
            </a:r>
            <a:r>
              <a:rPr lang="en-US" sz="2400" dirty="0">
                <a:solidFill>
                  <a:srgbClr val="C00000"/>
                </a:solidFill>
                <a:latin typeface="Arial" panose="020B0604020202020204" pitchFamily="34" charset="0"/>
                <a:cs typeface="Arial" panose="020B0604020202020204" pitchFamily="34" charset="0"/>
              </a:rPr>
              <a:t>, to the </a:t>
            </a:r>
            <a:r>
              <a:rPr lang="en-US" sz="2400" i="1" dirty="0">
                <a:solidFill>
                  <a:srgbClr val="C00000"/>
                </a:solidFill>
                <a:latin typeface="Arial" panose="020B0604020202020204" pitchFamily="34" charset="0"/>
                <a:cs typeface="Arial" panose="020B0604020202020204" pitchFamily="34" charset="0"/>
              </a:rPr>
              <a:t>parents </a:t>
            </a:r>
            <a:r>
              <a:rPr lang="en-US" sz="2400" dirty="0">
                <a:solidFill>
                  <a:srgbClr val="C00000"/>
                </a:solidFill>
                <a:latin typeface="Arial" panose="020B0604020202020204" pitchFamily="34" charset="0"/>
                <a:cs typeface="Arial" panose="020B0604020202020204" pitchFamily="34" charset="0"/>
              </a:rPr>
              <a:t>(and </a:t>
            </a:r>
            <a:r>
              <a:rPr lang="en-US" sz="2400" i="1" dirty="0">
                <a:solidFill>
                  <a:srgbClr val="C00000"/>
                </a:solidFill>
                <a:latin typeface="Arial" panose="020B0604020202020204" pitchFamily="34" charset="0"/>
                <a:cs typeface="Arial" panose="020B0604020202020204" pitchFamily="34" charset="0"/>
              </a:rPr>
              <a:t>godparents</a:t>
            </a:r>
            <a:r>
              <a:rPr lang="en-US" sz="2400" dirty="0">
                <a:solidFill>
                  <a:srgbClr val="C00000"/>
                </a:solidFill>
                <a:latin typeface="Arial" panose="020B0604020202020204" pitchFamily="34" charset="0"/>
                <a:cs typeface="Arial" panose="020B0604020202020204" pitchFamily="34" charset="0"/>
              </a:rPr>
              <a:t>) and to any </a:t>
            </a:r>
            <a:r>
              <a:rPr lang="en-US" sz="2400" i="1" dirty="0">
                <a:solidFill>
                  <a:srgbClr val="C00000"/>
                </a:solidFill>
                <a:latin typeface="Arial" panose="020B0604020202020204" pitchFamily="34" charset="0"/>
                <a:cs typeface="Arial" panose="020B0604020202020204" pitchFamily="34" charset="0"/>
              </a:rPr>
              <a:t>candidates </a:t>
            </a:r>
            <a:r>
              <a:rPr lang="en-US" sz="2400" dirty="0">
                <a:solidFill>
                  <a:srgbClr val="C00000"/>
                </a:solidFill>
                <a:latin typeface="Arial" panose="020B0604020202020204" pitchFamily="34" charset="0"/>
                <a:cs typeface="Arial" panose="020B0604020202020204" pitchFamily="34" charset="0"/>
              </a:rPr>
              <a:t>for Confirmation who </a:t>
            </a:r>
            <a:r>
              <a:rPr lang="en-US" sz="2400" i="1" dirty="0">
                <a:solidFill>
                  <a:srgbClr val="C00000"/>
                </a:solidFill>
                <a:latin typeface="Arial" panose="020B0604020202020204" pitchFamily="34" charset="0"/>
                <a:cs typeface="Arial" panose="020B0604020202020204" pitchFamily="34" charset="0"/>
              </a:rPr>
              <a:t>are </a:t>
            </a:r>
            <a:r>
              <a:rPr lang="en-US" sz="2400" dirty="0">
                <a:solidFill>
                  <a:srgbClr val="C00000"/>
                </a:solidFill>
                <a:latin typeface="Arial" panose="020B0604020202020204" pitchFamily="34" charset="0"/>
                <a:cs typeface="Arial" panose="020B0604020202020204" pitchFamily="34" charset="0"/>
              </a:rPr>
              <a:t>already baptized</a:t>
            </a:r>
            <a:r>
              <a:rPr lang="en-US" sz="2400" dirty="0" smtClean="0">
                <a:solidFill>
                  <a:srgbClr val="C00000"/>
                </a:solidFill>
                <a:latin typeface="Arial" panose="020B0604020202020204" pitchFamily="34" charset="0"/>
                <a:cs typeface="Arial" panose="020B0604020202020204" pitchFamily="34" charset="0"/>
              </a:rPr>
              <a:t>:</a:t>
            </a:r>
          </a:p>
          <a:p>
            <a:endParaRPr lang="en-GB" sz="2400" dirty="0">
              <a:solidFill>
                <a:srgbClr val="C00000"/>
              </a:solidFill>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Do you turn away from evil and all that denies God?</a:t>
            </a:r>
            <a:endParaRPr lang="en-GB" sz="3600" dirty="0">
              <a:latin typeface="Arial" panose="020B0604020202020204" pitchFamily="34" charset="0"/>
              <a:cs typeface="Arial" panose="020B0604020202020204" pitchFamily="34" charset="0"/>
            </a:endParaRPr>
          </a:p>
          <a:p>
            <a:endParaRPr lang="en-US" sz="2400" dirty="0" smtClean="0">
              <a:solidFill>
                <a:srgbClr val="C00000"/>
              </a:solidFill>
              <a:latin typeface="Arial" panose="020B0604020202020204" pitchFamily="34" charset="0"/>
              <a:cs typeface="Arial" panose="020B0604020202020204" pitchFamily="34" charset="0"/>
            </a:endParaRPr>
          </a:p>
          <a:p>
            <a:r>
              <a:rPr lang="en-US" sz="2400" dirty="0" smtClean="0">
                <a:solidFill>
                  <a:srgbClr val="C00000"/>
                </a:solidFill>
                <a:latin typeface="Arial" panose="020B0604020202020204" pitchFamily="34" charset="0"/>
                <a:cs typeface="Arial" panose="020B0604020202020204" pitchFamily="34" charset="0"/>
              </a:rPr>
              <a:t>Answer</a:t>
            </a:r>
            <a:r>
              <a:rPr lang="en-US" sz="2400" dirty="0">
                <a:solidFill>
                  <a:srgbClr val="C00000"/>
                </a:solidFill>
                <a:latin typeface="Arial" panose="020B0604020202020204" pitchFamily="34" charset="0"/>
                <a:cs typeface="Arial" panose="020B0604020202020204" pitchFamily="34" charset="0"/>
              </a:rPr>
              <a:t>: </a:t>
            </a:r>
            <a:r>
              <a:rPr lang="en-US" sz="3600" dirty="0">
                <a:latin typeface="Arial" panose="020B0604020202020204" pitchFamily="34" charset="0"/>
                <a:cs typeface="Arial" panose="020B0604020202020204" pitchFamily="34" charset="0"/>
              </a:rPr>
              <a:t>By the grace of God, I do</a:t>
            </a:r>
            <a:r>
              <a:rPr lang="en-US" sz="3600" dirty="0" smtClean="0">
                <a:latin typeface="Arial" panose="020B0604020202020204" pitchFamily="34" charset="0"/>
                <a:cs typeface="Arial" panose="020B0604020202020204" pitchFamily="34" charset="0"/>
              </a:rPr>
              <a:t>.</a:t>
            </a:r>
            <a:endParaRPr lang="en-GB" sz="3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7879158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254369" y="558914"/>
            <a:ext cx="9683262" cy="2677656"/>
          </a:xfrm>
          <a:prstGeom prst="rect">
            <a:avLst/>
          </a:prstGeom>
        </p:spPr>
        <p:txBody>
          <a:bodyPr wrap="square">
            <a:spAutoFit/>
          </a:bodyPr>
          <a:lstStyle/>
          <a:p>
            <a:r>
              <a:rPr lang="en-US" sz="3600" dirty="0" smtClean="0">
                <a:latin typeface="Arial" panose="020B0604020202020204" pitchFamily="34" charset="0"/>
                <a:cs typeface="Arial" panose="020B0604020202020204" pitchFamily="34" charset="0"/>
              </a:rPr>
              <a:t>Do </a:t>
            </a:r>
            <a:r>
              <a:rPr lang="en-US" sz="3600" dirty="0">
                <a:latin typeface="Arial" panose="020B0604020202020204" pitchFamily="34" charset="0"/>
                <a:cs typeface="Arial" panose="020B0604020202020204" pitchFamily="34" charset="0"/>
              </a:rPr>
              <a:t>you turn to God,</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trusting in Jesus Christ as Lord and </a:t>
            </a:r>
            <a:r>
              <a:rPr lang="en-US" sz="3600" dirty="0" err="1">
                <a:latin typeface="Arial" panose="020B0604020202020204" pitchFamily="34" charset="0"/>
                <a:cs typeface="Arial" panose="020B0604020202020204" pitchFamily="34" charset="0"/>
              </a:rPr>
              <a:t>Saviour</a:t>
            </a:r>
            <a:r>
              <a:rPr lang="en-US" sz="3600" dirty="0">
                <a:latin typeface="Arial" panose="020B0604020202020204" pitchFamily="34" charset="0"/>
                <a:cs typeface="Arial" panose="020B0604020202020204" pitchFamily="34" charset="0"/>
              </a:rPr>
              <a:t>, and in the Holy Spirit as Helper and Guide?</a:t>
            </a:r>
            <a:endParaRPr lang="en-GB" sz="3600" dirty="0">
              <a:latin typeface="Arial" panose="020B0604020202020204" pitchFamily="34" charset="0"/>
              <a:cs typeface="Arial" panose="020B0604020202020204" pitchFamily="34" charset="0"/>
            </a:endParaRPr>
          </a:p>
          <a:p>
            <a:endParaRPr lang="en-US" sz="2400" dirty="0" smtClean="0">
              <a:solidFill>
                <a:srgbClr val="C00000"/>
              </a:solidFill>
              <a:latin typeface="Arial" panose="020B0604020202020204" pitchFamily="34" charset="0"/>
              <a:cs typeface="Arial" panose="020B0604020202020204" pitchFamily="34" charset="0"/>
            </a:endParaRPr>
          </a:p>
          <a:p>
            <a:r>
              <a:rPr lang="en-US" sz="2400" dirty="0" smtClean="0">
                <a:solidFill>
                  <a:srgbClr val="C00000"/>
                </a:solidFill>
                <a:latin typeface="Arial" panose="020B0604020202020204" pitchFamily="34" charset="0"/>
                <a:cs typeface="Arial" panose="020B0604020202020204" pitchFamily="34" charset="0"/>
              </a:rPr>
              <a:t>Answer</a:t>
            </a:r>
            <a:r>
              <a:rPr lang="en-US" sz="2400" dirty="0">
                <a:solidFill>
                  <a:srgbClr val="C00000"/>
                </a:solidFill>
                <a:latin typeface="Arial" panose="020B0604020202020204" pitchFamily="34" charset="0"/>
                <a:cs typeface="Arial" panose="020B0604020202020204" pitchFamily="34" charset="0"/>
              </a:rPr>
              <a:t>: </a:t>
            </a:r>
            <a:r>
              <a:rPr lang="en-US" sz="3600" dirty="0">
                <a:latin typeface="Arial" panose="020B0604020202020204" pitchFamily="34" charset="0"/>
                <a:cs typeface="Arial" panose="020B0604020202020204" pitchFamily="34" charset="0"/>
              </a:rPr>
              <a:t>By the grace of God, I do.</a:t>
            </a:r>
            <a:endParaRPr lang="en-GB" sz="3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8225238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254369" y="558914"/>
            <a:ext cx="9683262" cy="3600986"/>
          </a:xfrm>
          <a:prstGeom prst="rect">
            <a:avLst/>
          </a:prstGeom>
        </p:spPr>
        <p:txBody>
          <a:bodyPr wrap="square">
            <a:spAutoFit/>
          </a:bodyPr>
          <a:lstStyle/>
          <a:p>
            <a:pPr lvl="0"/>
            <a:r>
              <a:rPr lang="en-US" sz="2400" dirty="0">
                <a:solidFill>
                  <a:srgbClr val="C00000"/>
                </a:solidFill>
                <a:latin typeface="Arial" panose="020B0604020202020204" pitchFamily="34" charset="0"/>
                <a:cs typeface="Arial" panose="020B0604020202020204" pitchFamily="34" charset="0"/>
              </a:rPr>
              <a:t>The minister says to everyone present</a:t>
            </a:r>
            <a:r>
              <a:rPr lang="en-US" sz="2400" dirty="0" smtClean="0">
                <a:solidFill>
                  <a:srgbClr val="C00000"/>
                </a:solidFill>
                <a:latin typeface="Arial" panose="020B0604020202020204" pitchFamily="34" charset="0"/>
                <a:cs typeface="Arial" panose="020B0604020202020204" pitchFamily="34" charset="0"/>
              </a:rPr>
              <a:t>:</a:t>
            </a:r>
          </a:p>
          <a:p>
            <a:pPr lvl="0"/>
            <a:endParaRPr lang="en-GB" sz="2400" dirty="0">
              <a:solidFill>
                <a:srgbClr val="C00000"/>
              </a:solidFill>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Do you believe and trust in God the Father</a:t>
            </a:r>
            <a:r>
              <a:rPr lang="en-US" sz="3600" dirty="0" smtClean="0">
                <a:latin typeface="Arial" panose="020B0604020202020204" pitchFamily="34" charset="0"/>
                <a:cs typeface="Arial" panose="020B0604020202020204" pitchFamily="34" charset="0"/>
              </a:rPr>
              <a:t>?</a:t>
            </a:r>
          </a:p>
          <a:p>
            <a:endParaRPr lang="en-GB" sz="3600" dirty="0">
              <a:latin typeface="Arial" panose="020B0604020202020204" pitchFamily="34" charset="0"/>
              <a:cs typeface="Arial" panose="020B0604020202020204" pitchFamily="34" charset="0"/>
            </a:endParaRPr>
          </a:p>
          <a:p>
            <a:r>
              <a:rPr lang="en-US" sz="3600" b="1" dirty="0">
                <a:latin typeface="Arial" panose="020B0604020202020204" pitchFamily="34" charset="0"/>
                <a:cs typeface="Arial" panose="020B0604020202020204" pitchFamily="34" charset="0"/>
              </a:rPr>
              <a:t>I believe in God, the Father almighty, creator of heaven and earth</a:t>
            </a:r>
            <a:r>
              <a:rPr lang="en-US" sz="3600" b="1" dirty="0" smtClean="0">
                <a:latin typeface="Arial" panose="020B0604020202020204" pitchFamily="34" charset="0"/>
                <a:cs typeface="Arial" panose="020B0604020202020204" pitchFamily="34" charset="0"/>
              </a:rPr>
              <a:t>.</a:t>
            </a:r>
          </a:p>
          <a:p>
            <a:endParaRPr lang="en-GB" sz="3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2050425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254369" y="558914"/>
            <a:ext cx="9683262" cy="5078313"/>
          </a:xfrm>
          <a:prstGeom prst="rect">
            <a:avLst/>
          </a:prstGeom>
        </p:spPr>
        <p:txBody>
          <a:bodyPr wrap="square">
            <a:spAutoFit/>
          </a:bodyPr>
          <a:lstStyle/>
          <a:p>
            <a:r>
              <a:rPr lang="en-US" sz="3600" dirty="0" smtClean="0">
                <a:latin typeface="Arial" panose="020B0604020202020204" pitchFamily="34" charset="0"/>
                <a:cs typeface="Arial" panose="020B0604020202020204" pitchFamily="34" charset="0"/>
              </a:rPr>
              <a:t>Do </a:t>
            </a:r>
            <a:r>
              <a:rPr lang="en-US" sz="3600" dirty="0">
                <a:latin typeface="Arial" panose="020B0604020202020204" pitchFamily="34" charset="0"/>
                <a:cs typeface="Arial" panose="020B0604020202020204" pitchFamily="34" charset="0"/>
              </a:rPr>
              <a:t>you believe and trust in God the Son?</a:t>
            </a:r>
            <a:endParaRPr lang="en-GB" sz="3600" dirty="0">
              <a:latin typeface="Arial" panose="020B0604020202020204" pitchFamily="34" charset="0"/>
              <a:cs typeface="Arial" panose="020B0604020202020204" pitchFamily="34" charset="0"/>
            </a:endParaRPr>
          </a:p>
          <a:p>
            <a:endParaRPr lang="en-US" sz="3600" b="1" dirty="0" smtClean="0">
              <a:latin typeface="Arial" panose="020B0604020202020204" pitchFamily="34" charset="0"/>
              <a:cs typeface="Arial" panose="020B0604020202020204" pitchFamily="34" charset="0"/>
            </a:endParaRPr>
          </a:p>
          <a:p>
            <a:r>
              <a:rPr lang="en-US" sz="3600" b="1" dirty="0" smtClean="0">
                <a:latin typeface="Arial" panose="020B0604020202020204" pitchFamily="34" charset="0"/>
                <a:cs typeface="Arial" panose="020B0604020202020204" pitchFamily="34" charset="0"/>
              </a:rPr>
              <a:t>I </a:t>
            </a:r>
            <a:r>
              <a:rPr lang="en-US" sz="3600" b="1" dirty="0">
                <a:latin typeface="Arial" panose="020B0604020202020204" pitchFamily="34" charset="0"/>
                <a:cs typeface="Arial" panose="020B0604020202020204" pitchFamily="34" charset="0"/>
              </a:rPr>
              <a:t>believe in Jesus Christ, </a:t>
            </a:r>
            <a:endParaRPr lang="en-US" sz="3600" b="1" dirty="0" smtClean="0">
              <a:latin typeface="Arial" panose="020B0604020202020204" pitchFamily="34" charset="0"/>
              <a:cs typeface="Arial" panose="020B0604020202020204" pitchFamily="34" charset="0"/>
            </a:endParaRPr>
          </a:p>
          <a:p>
            <a:r>
              <a:rPr lang="en-US" sz="3600" b="1" dirty="0" smtClean="0">
                <a:latin typeface="Arial" panose="020B0604020202020204" pitchFamily="34" charset="0"/>
                <a:cs typeface="Arial" panose="020B0604020202020204" pitchFamily="34" charset="0"/>
              </a:rPr>
              <a:t>God’s </a:t>
            </a:r>
            <a:r>
              <a:rPr lang="en-US" sz="3600" b="1" dirty="0">
                <a:latin typeface="Arial" panose="020B0604020202020204" pitchFamily="34" charset="0"/>
                <a:cs typeface="Arial" panose="020B0604020202020204" pitchFamily="34" charset="0"/>
              </a:rPr>
              <a:t>only Son, our Lord,</a:t>
            </a:r>
            <a:endParaRPr lang="en-GB" sz="3600" dirty="0">
              <a:latin typeface="Arial" panose="020B0604020202020204" pitchFamily="34" charset="0"/>
              <a:cs typeface="Arial" panose="020B0604020202020204" pitchFamily="34" charset="0"/>
            </a:endParaRPr>
          </a:p>
          <a:p>
            <a:r>
              <a:rPr lang="en-US" sz="3600" b="1" dirty="0">
                <a:latin typeface="Arial" panose="020B0604020202020204" pitchFamily="34" charset="0"/>
                <a:cs typeface="Arial" panose="020B0604020202020204" pitchFamily="34" charset="0"/>
              </a:rPr>
              <a:t>who was conceived by the Holy Spirit, </a:t>
            </a:r>
            <a:endParaRPr lang="en-US" sz="3600" b="1" dirty="0" smtClean="0">
              <a:latin typeface="Arial" panose="020B0604020202020204" pitchFamily="34" charset="0"/>
              <a:cs typeface="Arial" panose="020B0604020202020204" pitchFamily="34" charset="0"/>
            </a:endParaRPr>
          </a:p>
          <a:p>
            <a:r>
              <a:rPr lang="en-US" sz="3600" b="1" dirty="0" smtClean="0">
                <a:latin typeface="Arial" panose="020B0604020202020204" pitchFamily="34" charset="0"/>
                <a:cs typeface="Arial" panose="020B0604020202020204" pitchFamily="34" charset="0"/>
              </a:rPr>
              <a:t>born </a:t>
            </a:r>
            <a:r>
              <a:rPr lang="en-US" sz="3600" b="1" dirty="0">
                <a:latin typeface="Arial" panose="020B0604020202020204" pitchFamily="34" charset="0"/>
                <a:cs typeface="Arial" panose="020B0604020202020204" pitchFamily="34" charset="0"/>
              </a:rPr>
              <a:t>of the Virgin Mary,</a:t>
            </a:r>
            <a:endParaRPr lang="en-GB" sz="3600" dirty="0">
              <a:latin typeface="Arial" panose="020B0604020202020204" pitchFamily="34" charset="0"/>
              <a:cs typeface="Arial" panose="020B0604020202020204" pitchFamily="34" charset="0"/>
            </a:endParaRPr>
          </a:p>
          <a:p>
            <a:r>
              <a:rPr lang="en-US" sz="3600" b="1" dirty="0">
                <a:latin typeface="Arial" panose="020B0604020202020204" pitchFamily="34" charset="0"/>
                <a:cs typeface="Arial" panose="020B0604020202020204" pitchFamily="34" charset="0"/>
              </a:rPr>
              <a:t>suffered under Pontius Pilate,</a:t>
            </a:r>
            <a:endParaRPr lang="en-GB" sz="3600" dirty="0">
              <a:latin typeface="Arial" panose="020B0604020202020204" pitchFamily="34" charset="0"/>
              <a:cs typeface="Arial" panose="020B0604020202020204" pitchFamily="34" charset="0"/>
            </a:endParaRPr>
          </a:p>
          <a:p>
            <a:r>
              <a:rPr lang="en-US" sz="3600" b="1" dirty="0" smtClean="0">
                <a:latin typeface="Arial" panose="020B0604020202020204" pitchFamily="34" charset="0"/>
                <a:cs typeface="Arial" panose="020B0604020202020204" pitchFamily="34" charset="0"/>
              </a:rPr>
              <a:t>was </a:t>
            </a:r>
            <a:r>
              <a:rPr lang="en-US" sz="3600" b="1" dirty="0">
                <a:latin typeface="Arial" panose="020B0604020202020204" pitchFamily="34" charset="0"/>
                <a:cs typeface="Arial" panose="020B0604020202020204" pitchFamily="34" charset="0"/>
              </a:rPr>
              <a:t>crucified, died, and was buried;</a:t>
            </a:r>
            <a:endParaRPr lang="en-GB" sz="3600" dirty="0">
              <a:latin typeface="Arial" panose="020B0604020202020204" pitchFamily="34" charset="0"/>
              <a:cs typeface="Arial" panose="020B0604020202020204" pitchFamily="34" charset="0"/>
            </a:endParaRPr>
          </a:p>
          <a:p>
            <a:r>
              <a:rPr lang="en-US" sz="3600" b="1" dirty="0">
                <a:latin typeface="Arial" panose="020B0604020202020204" pitchFamily="34" charset="0"/>
                <a:cs typeface="Arial" panose="020B0604020202020204" pitchFamily="34" charset="0"/>
              </a:rPr>
              <a:t>he descended to the dead</a:t>
            </a:r>
            <a:r>
              <a:rPr lang="en-US" sz="3600" b="1" dirty="0" smtClean="0">
                <a:latin typeface="Arial" panose="020B0604020202020204" pitchFamily="34" charset="0"/>
                <a:cs typeface="Arial" panose="020B0604020202020204" pitchFamily="34" charset="0"/>
              </a:rPr>
              <a:t>.</a:t>
            </a:r>
            <a:endParaRPr lang="en-GB" sz="3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1027464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254369" y="558914"/>
            <a:ext cx="9683262" cy="2862322"/>
          </a:xfrm>
          <a:prstGeom prst="rect">
            <a:avLst/>
          </a:prstGeom>
        </p:spPr>
        <p:txBody>
          <a:bodyPr wrap="square">
            <a:spAutoFit/>
          </a:bodyPr>
          <a:lstStyle/>
          <a:p>
            <a:r>
              <a:rPr lang="en-US" sz="3600" b="1" dirty="0" smtClean="0">
                <a:latin typeface="Arial" panose="020B0604020202020204" pitchFamily="34" charset="0"/>
                <a:cs typeface="Arial" panose="020B0604020202020204" pitchFamily="34" charset="0"/>
              </a:rPr>
              <a:t>On </a:t>
            </a:r>
            <a:r>
              <a:rPr lang="en-US" sz="3600" b="1" dirty="0">
                <a:latin typeface="Arial" panose="020B0604020202020204" pitchFamily="34" charset="0"/>
                <a:cs typeface="Arial" panose="020B0604020202020204" pitchFamily="34" charset="0"/>
              </a:rPr>
              <a:t>the third day he rose again;</a:t>
            </a:r>
            <a:endParaRPr lang="en-GB" sz="3600" dirty="0">
              <a:latin typeface="Arial" panose="020B0604020202020204" pitchFamily="34" charset="0"/>
              <a:cs typeface="Arial" panose="020B0604020202020204" pitchFamily="34" charset="0"/>
            </a:endParaRPr>
          </a:p>
          <a:p>
            <a:r>
              <a:rPr lang="en-US" sz="3600" b="1" dirty="0">
                <a:latin typeface="Arial" panose="020B0604020202020204" pitchFamily="34" charset="0"/>
                <a:cs typeface="Arial" panose="020B0604020202020204" pitchFamily="34" charset="0"/>
              </a:rPr>
              <a:t>he ascended into heaven,</a:t>
            </a:r>
            <a:endParaRPr lang="en-GB" sz="3600" dirty="0">
              <a:latin typeface="Arial" panose="020B0604020202020204" pitchFamily="34" charset="0"/>
              <a:cs typeface="Arial" panose="020B0604020202020204" pitchFamily="34" charset="0"/>
            </a:endParaRPr>
          </a:p>
          <a:p>
            <a:r>
              <a:rPr lang="en-US" sz="3600" b="1" dirty="0">
                <a:latin typeface="Arial" panose="020B0604020202020204" pitchFamily="34" charset="0"/>
                <a:cs typeface="Arial" panose="020B0604020202020204" pitchFamily="34" charset="0"/>
              </a:rPr>
              <a:t>he is seated at the right hand of the Father,</a:t>
            </a:r>
            <a:endParaRPr lang="en-GB" sz="3600" dirty="0">
              <a:latin typeface="Arial" panose="020B0604020202020204" pitchFamily="34" charset="0"/>
              <a:cs typeface="Arial" panose="020B0604020202020204" pitchFamily="34" charset="0"/>
            </a:endParaRPr>
          </a:p>
          <a:p>
            <a:r>
              <a:rPr lang="en-US" sz="3600" b="1" dirty="0">
                <a:latin typeface="Arial" panose="020B0604020202020204" pitchFamily="34" charset="0"/>
                <a:cs typeface="Arial" panose="020B0604020202020204" pitchFamily="34" charset="0"/>
              </a:rPr>
              <a:t>and he will come again to judge the living </a:t>
            </a:r>
            <a:r>
              <a:rPr lang="en-US" sz="3600" b="1" dirty="0" smtClean="0">
                <a:latin typeface="Arial" panose="020B0604020202020204" pitchFamily="34" charset="0"/>
                <a:cs typeface="Arial" panose="020B0604020202020204" pitchFamily="34" charset="0"/>
              </a:rPr>
              <a:t>	and </a:t>
            </a:r>
            <a:r>
              <a:rPr lang="en-US" sz="3600" b="1" dirty="0">
                <a:latin typeface="Arial" panose="020B0604020202020204" pitchFamily="34" charset="0"/>
                <a:cs typeface="Arial" panose="020B0604020202020204" pitchFamily="34" charset="0"/>
              </a:rPr>
              <a:t>the dead</a:t>
            </a:r>
            <a:r>
              <a:rPr lang="en-US" sz="3600" b="1" dirty="0" smtClean="0">
                <a:latin typeface="Arial" panose="020B0604020202020204" pitchFamily="34" charset="0"/>
                <a:cs typeface="Arial" panose="020B0604020202020204" pitchFamily="34" charset="0"/>
              </a:rPr>
              <a:t>.</a:t>
            </a:r>
            <a:endParaRPr lang="en-GB" sz="3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1178720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254369" y="558914"/>
            <a:ext cx="9683262" cy="5078313"/>
          </a:xfrm>
          <a:prstGeom prst="rect">
            <a:avLst/>
          </a:prstGeom>
        </p:spPr>
        <p:txBody>
          <a:bodyPr wrap="square">
            <a:spAutoFit/>
          </a:bodyPr>
          <a:lstStyle/>
          <a:p>
            <a:r>
              <a:rPr lang="en-US" sz="3600" dirty="0" smtClean="0">
                <a:latin typeface="Arial" panose="020B0604020202020204" pitchFamily="34" charset="0"/>
                <a:cs typeface="Arial" panose="020B0604020202020204" pitchFamily="34" charset="0"/>
              </a:rPr>
              <a:t>Do </a:t>
            </a:r>
            <a:r>
              <a:rPr lang="en-US" sz="3600" dirty="0">
                <a:latin typeface="Arial" panose="020B0604020202020204" pitchFamily="34" charset="0"/>
                <a:cs typeface="Arial" panose="020B0604020202020204" pitchFamily="34" charset="0"/>
              </a:rPr>
              <a:t>you believe and trust in God the Holy Spirit</a:t>
            </a:r>
            <a:r>
              <a:rPr lang="en-US" sz="3600" dirty="0" smtClean="0">
                <a:latin typeface="Arial" panose="020B0604020202020204" pitchFamily="34" charset="0"/>
                <a:cs typeface="Arial" panose="020B0604020202020204" pitchFamily="34" charset="0"/>
              </a:rPr>
              <a:t>?</a:t>
            </a:r>
          </a:p>
          <a:p>
            <a:endParaRPr lang="en-GB" sz="3600" dirty="0">
              <a:latin typeface="Arial" panose="020B0604020202020204" pitchFamily="34" charset="0"/>
              <a:cs typeface="Arial" panose="020B0604020202020204" pitchFamily="34" charset="0"/>
            </a:endParaRPr>
          </a:p>
          <a:p>
            <a:r>
              <a:rPr lang="en-US" sz="3600" b="1" dirty="0">
                <a:latin typeface="Arial" panose="020B0604020202020204" pitchFamily="34" charset="0"/>
                <a:cs typeface="Arial" panose="020B0604020202020204" pitchFamily="34" charset="0"/>
              </a:rPr>
              <a:t>I believe in the Holy Spirit, </a:t>
            </a:r>
            <a:endParaRPr lang="en-US" sz="3600" b="1" dirty="0" smtClean="0">
              <a:latin typeface="Arial" panose="020B0604020202020204" pitchFamily="34" charset="0"/>
              <a:cs typeface="Arial" panose="020B0604020202020204" pitchFamily="34" charset="0"/>
            </a:endParaRPr>
          </a:p>
          <a:p>
            <a:r>
              <a:rPr lang="en-US" sz="3600" b="1" dirty="0" smtClean="0">
                <a:latin typeface="Arial" panose="020B0604020202020204" pitchFamily="34" charset="0"/>
                <a:cs typeface="Arial" panose="020B0604020202020204" pitchFamily="34" charset="0"/>
              </a:rPr>
              <a:t>the </a:t>
            </a:r>
            <a:r>
              <a:rPr lang="en-US" sz="3600" b="1" dirty="0">
                <a:latin typeface="Arial" panose="020B0604020202020204" pitchFamily="34" charset="0"/>
                <a:cs typeface="Arial" panose="020B0604020202020204" pitchFamily="34" charset="0"/>
              </a:rPr>
              <a:t>holy catholic Church, </a:t>
            </a:r>
            <a:endParaRPr lang="en-US" sz="3600" b="1" dirty="0" smtClean="0">
              <a:latin typeface="Arial" panose="020B0604020202020204" pitchFamily="34" charset="0"/>
              <a:cs typeface="Arial" panose="020B0604020202020204" pitchFamily="34" charset="0"/>
            </a:endParaRPr>
          </a:p>
          <a:p>
            <a:r>
              <a:rPr lang="en-US" sz="3600" b="1" dirty="0" smtClean="0">
                <a:latin typeface="Arial" panose="020B0604020202020204" pitchFamily="34" charset="0"/>
                <a:cs typeface="Arial" panose="020B0604020202020204" pitchFamily="34" charset="0"/>
              </a:rPr>
              <a:t>the </a:t>
            </a:r>
            <a:r>
              <a:rPr lang="en-US" sz="3600" b="1" dirty="0">
                <a:latin typeface="Arial" panose="020B0604020202020204" pitchFamily="34" charset="0"/>
                <a:cs typeface="Arial" panose="020B0604020202020204" pitchFamily="34" charset="0"/>
              </a:rPr>
              <a:t>communion of saints, </a:t>
            </a:r>
            <a:endParaRPr lang="en-US" sz="3600" b="1" dirty="0" smtClean="0">
              <a:latin typeface="Arial" panose="020B0604020202020204" pitchFamily="34" charset="0"/>
              <a:cs typeface="Arial" panose="020B0604020202020204" pitchFamily="34" charset="0"/>
            </a:endParaRPr>
          </a:p>
          <a:p>
            <a:r>
              <a:rPr lang="en-US" sz="3600" b="1" dirty="0" smtClean="0">
                <a:latin typeface="Arial" panose="020B0604020202020204" pitchFamily="34" charset="0"/>
                <a:cs typeface="Arial" panose="020B0604020202020204" pitchFamily="34" charset="0"/>
              </a:rPr>
              <a:t>the </a:t>
            </a:r>
            <a:r>
              <a:rPr lang="en-US" sz="3600" b="1" dirty="0">
                <a:latin typeface="Arial" panose="020B0604020202020204" pitchFamily="34" charset="0"/>
                <a:cs typeface="Arial" panose="020B0604020202020204" pitchFamily="34" charset="0"/>
              </a:rPr>
              <a:t>forgiveness of sins,</a:t>
            </a:r>
            <a:endParaRPr lang="en-GB" sz="3600" dirty="0">
              <a:latin typeface="Arial" panose="020B0604020202020204" pitchFamily="34" charset="0"/>
              <a:cs typeface="Arial" panose="020B0604020202020204" pitchFamily="34" charset="0"/>
            </a:endParaRPr>
          </a:p>
          <a:p>
            <a:r>
              <a:rPr lang="en-US" sz="3600" b="1" dirty="0">
                <a:latin typeface="Arial" panose="020B0604020202020204" pitchFamily="34" charset="0"/>
                <a:cs typeface="Arial" panose="020B0604020202020204" pitchFamily="34" charset="0"/>
              </a:rPr>
              <a:t>the resurrection of the body, </a:t>
            </a:r>
            <a:endParaRPr lang="en-US" sz="3600" b="1" dirty="0" smtClean="0">
              <a:latin typeface="Arial" panose="020B0604020202020204" pitchFamily="34" charset="0"/>
              <a:cs typeface="Arial" panose="020B0604020202020204" pitchFamily="34" charset="0"/>
            </a:endParaRPr>
          </a:p>
          <a:p>
            <a:r>
              <a:rPr lang="en-US" sz="3600" b="1" dirty="0" smtClean="0">
                <a:latin typeface="Arial" panose="020B0604020202020204" pitchFamily="34" charset="0"/>
                <a:cs typeface="Arial" panose="020B0604020202020204" pitchFamily="34" charset="0"/>
              </a:rPr>
              <a:t>and </a:t>
            </a:r>
            <a:r>
              <a:rPr lang="en-US" sz="3600" b="1" dirty="0">
                <a:latin typeface="Arial" panose="020B0604020202020204" pitchFamily="34" charset="0"/>
                <a:cs typeface="Arial" panose="020B0604020202020204" pitchFamily="34" charset="0"/>
              </a:rPr>
              <a:t>the life everlasting. Amen.</a:t>
            </a:r>
            <a:endParaRPr lang="en-GB" sz="3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4686606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p:cNvSpPr>
            <a:spLocks noGrp="1" noChangeArrowheads="1"/>
          </p:cNvSpPr>
          <p:nvPr>
            <p:ph type="ctrTitle"/>
          </p:nvPr>
        </p:nvSpPr>
        <p:spPr bwMode="auto">
          <a:xfrm>
            <a:off x="2208213" y="2046288"/>
            <a:ext cx="9983787" cy="17351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r>
              <a:rPr lang="en-GB" altLang="en-US" b="1" dirty="0" smtClean="0"/>
              <a:t>THE BAPTISM</a:t>
            </a:r>
            <a:endParaRPr lang="en-GB" altLang="en-US" dirty="0" smtClean="0"/>
          </a:p>
        </p:txBody>
      </p:sp>
    </p:spTree>
    <p:extLst>
      <p:ext uri="{BB962C8B-B14F-4D97-AF65-F5344CB8AC3E}">
        <p14:creationId xmlns:p14="http://schemas.microsoft.com/office/powerpoint/2010/main" val="37425585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254369" y="558914"/>
            <a:ext cx="9683262" cy="2492990"/>
          </a:xfrm>
          <a:prstGeom prst="rect">
            <a:avLst/>
          </a:prstGeom>
        </p:spPr>
        <p:txBody>
          <a:bodyPr wrap="square">
            <a:spAutoFit/>
          </a:bodyPr>
          <a:lstStyle/>
          <a:p>
            <a:pPr lvl="0"/>
            <a:r>
              <a:rPr lang="en-US" sz="2400" dirty="0">
                <a:solidFill>
                  <a:srgbClr val="C00000"/>
                </a:solidFill>
                <a:latin typeface="Arial" panose="020B0604020202020204" pitchFamily="34" charset="0"/>
                <a:cs typeface="Arial" panose="020B0604020202020204" pitchFamily="34" charset="0"/>
              </a:rPr>
              <a:t>The minister says to each candidate able to answer for herself/ himself</a:t>
            </a:r>
            <a:r>
              <a:rPr lang="en-US" sz="2400" dirty="0" smtClean="0">
                <a:solidFill>
                  <a:srgbClr val="C00000"/>
                </a:solidFill>
                <a:latin typeface="Arial" panose="020B0604020202020204" pitchFamily="34" charset="0"/>
                <a:cs typeface="Arial" panose="020B0604020202020204" pitchFamily="34" charset="0"/>
              </a:rPr>
              <a:t>:</a:t>
            </a:r>
          </a:p>
          <a:p>
            <a:pPr lvl="0"/>
            <a:endParaRPr lang="en-GB" sz="2400" dirty="0">
              <a:solidFill>
                <a:srgbClr val="C00000"/>
              </a:solidFill>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What is your name?</a:t>
            </a:r>
            <a:endParaRPr lang="en-GB" sz="3600" dirty="0">
              <a:latin typeface="Arial" panose="020B0604020202020204" pitchFamily="34" charset="0"/>
              <a:cs typeface="Arial" panose="020B0604020202020204" pitchFamily="34" charset="0"/>
            </a:endParaRPr>
          </a:p>
          <a:p>
            <a:endParaRPr lang="en-US" sz="2400" dirty="0" smtClean="0">
              <a:solidFill>
                <a:srgbClr val="C00000"/>
              </a:solidFill>
              <a:latin typeface="Arial" panose="020B0604020202020204" pitchFamily="34" charset="0"/>
              <a:cs typeface="Arial" panose="020B0604020202020204" pitchFamily="34" charset="0"/>
            </a:endParaRPr>
          </a:p>
          <a:p>
            <a:r>
              <a:rPr lang="en-US" sz="2400" dirty="0" smtClean="0">
                <a:solidFill>
                  <a:srgbClr val="C00000"/>
                </a:solidFill>
                <a:latin typeface="Arial" panose="020B0604020202020204" pitchFamily="34" charset="0"/>
                <a:cs typeface="Arial" panose="020B0604020202020204" pitchFamily="34" charset="0"/>
              </a:rPr>
              <a:t>Each </a:t>
            </a:r>
            <a:r>
              <a:rPr lang="en-US" sz="2400" dirty="0">
                <a:solidFill>
                  <a:srgbClr val="C00000"/>
                </a:solidFill>
                <a:latin typeface="Arial" panose="020B0604020202020204" pitchFamily="34" charset="0"/>
                <a:cs typeface="Arial" panose="020B0604020202020204" pitchFamily="34" charset="0"/>
              </a:rPr>
              <a:t>candidate responds with her/his Christian name(s).</a:t>
            </a:r>
            <a:endParaRPr lang="en-GB" sz="2400" dirty="0">
              <a:solidFill>
                <a:srgbClr val="C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7414263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254369" y="558914"/>
            <a:ext cx="9683262" cy="2123658"/>
          </a:xfrm>
          <a:prstGeom prst="rect">
            <a:avLst/>
          </a:prstGeom>
        </p:spPr>
        <p:txBody>
          <a:bodyPr wrap="square">
            <a:spAutoFit/>
          </a:bodyPr>
          <a:lstStyle/>
          <a:p>
            <a:pPr lvl="0"/>
            <a:r>
              <a:rPr lang="en-US" sz="2400" dirty="0">
                <a:solidFill>
                  <a:srgbClr val="C00000"/>
                </a:solidFill>
                <a:latin typeface="Arial" panose="020B0604020202020204" pitchFamily="34" charset="0"/>
                <a:cs typeface="Arial" panose="020B0604020202020204" pitchFamily="34" charset="0"/>
              </a:rPr>
              <a:t>The minister says to the </a:t>
            </a:r>
            <a:r>
              <a:rPr lang="en-US" sz="2400" i="1" dirty="0">
                <a:solidFill>
                  <a:srgbClr val="C00000"/>
                </a:solidFill>
                <a:latin typeface="Arial" panose="020B0604020202020204" pitchFamily="34" charset="0"/>
                <a:cs typeface="Arial" panose="020B0604020202020204" pitchFamily="34" charset="0"/>
              </a:rPr>
              <a:t>parents </a:t>
            </a:r>
            <a:r>
              <a:rPr lang="en-US" sz="2400" dirty="0">
                <a:solidFill>
                  <a:srgbClr val="C00000"/>
                </a:solidFill>
                <a:latin typeface="Arial" panose="020B0604020202020204" pitchFamily="34" charset="0"/>
                <a:cs typeface="Arial" panose="020B0604020202020204" pitchFamily="34" charset="0"/>
              </a:rPr>
              <a:t>of each child: </a:t>
            </a:r>
            <a:endParaRPr lang="en-US" sz="2400" dirty="0" smtClean="0">
              <a:solidFill>
                <a:srgbClr val="C00000"/>
              </a:solidFill>
              <a:latin typeface="Arial" panose="020B0604020202020204" pitchFamily="34" charset="0"/>
              <a:cs typeface="Arial" panose="020B0604020202020204" pitchFamily="34" charset="0"/>
            </a:endParaRPr>
          </a:p>
          <a:p>
            <a:pPr lvl="0"/>
            <a:endParaRPr lang="en-US" sz="2400" dirty="0" smtClean="0">
              <a:solidFill>
                <a:srgbClr val="C00000"/>
              </a:solidFill>
              <a:latin typeface="Arial" panose="020B0604020202020204" pitchFamily="34" charset="0"/>
              <a:cs typeface="Arial" panose="020B0604020202020204" pitchFamily="34" charset="0"/>
            </a:endParaRPr>
          </a:p>
          <a:p>
            <a:pPr lvl="0"/>
            <a:r>
              <a:rPr lang="en-US" sz="3600" dirty="0" smtClean="0">
                <a:latin typeface="Arial" panose="020B0604020202020204" pitchFamily="34" charset="0"/>
                <a:cs typeface="Arial" panose="020B0604020202020204" pitchFamily="34" charset="0"/>
              </a:rPr>
              <a:t>What </a:t>
            </a:r>
            <a:r>
              <a:rPr lang="en-US" sz="3600" dirty="0">
                <a:latin typeface="Arial" panose="020B0604020202020204" pitchFamily="34" charset="0"/>
                <a:cs typeface="Arial" panose="020B0604020202020204" pitchFamily="34" charset="0"/>
              </a:rPr>
              <a:t>name have you given this child?</a:t>
            </a:r>
            <a:endParaRPr lang="en-GB" sz="3600" dirty="0">
              <a:latin typeface="Arial" panose="020B0604020202020204" pitchFamily="34" charset="0"/>
              <a:cs typeface="Arial" panose="020B0604020202020204" pitchFamily="34" charset="0"/>
            </a:endParaRPr>
          </a:p>
          <a:p>
            <a:endParaRPr lang="en-US" sz="2400" dirty="0" smtClean="0">
              <a:solidFill>
                <a:srgbClr val="C00000"/>
              </a:solidFill>
              <a:latin typeface="Arial" panose="020B0604020202020204" pitchFamily="34" charset="0"/>
              <a:cs typeface="Arial" panose="020B0604020202020204" pitchFamily="34" charset="0"/>
            </a:endParaRPr>
          </a:p>
          <a:p>
            <a:r>
              <a:rPr lang="en-US" sz="2400" dirty="0" smtClean="0">
                <a:solidFill>
                  <a:srgbClr val="C00000"/>
                </a:solidFill>
                <a:latin typeface="Arial" panose="020B0604020202020204" pitchFamily="34" charset="0"/>
                <a:cs typeface="Arial" panose="020B0604020202020204" pitchFamily="34" charset="0"/>
              </a:rPr>
              <a:t>The </a:t>
            </a:r>
            <a:r>
              <a:rPr lang="en-US" sz="2400" i="1" dirty="0">
                <a:solidFill>
                  <a:srgbClr val="C00000"/>
                </a:solidFill>
                <a:latin typeface="Arial" panose="020B0604020202020204" pitchFamily="34" charset="0"/>
                <a:cs typeface="Arial" panose="020B0604020202020204" pitchFamily="34" charset="0"/>
              </a:rPr>
              <a:t>parents respond </a:t>
            </a:r>
            <a:r>
              <a:rPr lang="en-US" sz="2400" dirty="0">
                <a:solidFill>
                  <a:srgbClr val="C00000"/>
                </a:solidFill>
                <a:latin typeface="Arial" panose="020B0604020202020204" pitchFamily="34" charset="0"/>
                <a:cs typeface="Arial" panose="020B0604020202020204" pitchFamily="34" charset="0"/>
              </a:rPr>
              <a:t>with the Christian name(s) of the child.</a:t>
            </a:r>
            <a:endParaRPr lang="en-GB" sz="2400" dirty="0">
              <a:solidFill>
                <a:srgbClr val="C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2337984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254369" y="558914"/>
            <a:ext cx="9683262" cy="4708981"/>
          </a:xfrm>
          <a:prstGeom prst="rect">
            <a:avLst/>
          </a:prstGeom>
        </p:spPr>
        <p:txBody>
          <a:bodyPr wrap="square">
            <a:spAutoFit/>
          </a:bodyPr>
          <a:lstStyle/>
          <a:p>
            <a:pPr lvl="0"/>
            <a:r>
              <a:rPr lang="en-US" sz="2400" dirty="0">
                <a:solidFill>
                  <a:srgbClr val="C00000"/>
                </a:solidFill>
                <a:latin typeface="Arial" panose="020B0604020202020204" pitchFamily="34" charset="0"/>
                <a:cs typeface="Arial" panose="020B0604020202020204" pitchFamily="34" charset="0"/>
              </a:rPr>
              <a:t>The minister may say to those to be baptized</a:t>
            </a:r>
            <a:r>
              <a:rPr lang="en-US" sz="2400" dirty="0" smtClean="0">
                <a:solidFill>
                  <a:srgbClr val="C00000"/>
                </a:solidFill>
                <a:latin typeface="Arial" panose="020B0604020202020204" pitchFamily="34" charset="0"/>
                <a:cs typeface="Arial" panose="020B0604020202020204" pitchFamily="34" charset="0"/>
              </a:rPr>
              <a:t>:</a:t>
            </a:r>
          </a:p>
          <a:p>
            <a:pPr lvl="0"/>
            <a:endParaRPr lang="en-GB" sz="2400" dirty="0">
              <a:solidFill>
                <a:srgbClr val="C00000"/>
              </a:solidFill>
              <a:latin typeface="Arial" panose="020B0604020202020204" pitchFamily="34" charset="0"/>
              <a:cs typeface="Arial" panose="020B0604020202020204" pitchFamily="34" charset="0"/>
            </a:endParaRPr>
          </a:p>
          <a:p>
            <a:r>
              <a:rPr lang="en-US" sz="3600" i="1" dirty="0">
                <a:latin typeface="Arial" panose="020B0604020202020204" pitchFamily="34" charset="0"/>
                <a:cs typeface="Arial" panose="020B0604020202020204" pitchFamily="34" charset="0"/>
              </a:rPr>
              <a:t>N and N,</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for you Jesus Christ came into the world; </a:t>
            </a:r>
            <a:endParaRPr lang="en-US" sz="3600" dirty="0" smtClean="0">
              <a:latin typeface="Arial" panose="020B0604020202020204" pitchFamily="34" charset="0"/>
              <a:cs typeface="Arial" panose="020B0604020202020204" pitchFamily="34" charset="0"/>
            </a:endParaRPr>
          </a:p>
          <a:p>
            <a:r>
              <a:rPr lang="en-US" sz="3600" dirty="0" smtClean="0">
                <a:latin typeface="Arial" panose="020B0604020202020204" pitchFamily="34" charset="0"/>
                <a:cs typeface="Arial" panose="020B0604020202020204" pitchFamily="34" charset="0"/>
              </a:rPr>
              <a:t>for </a:t>
            </a:r>
            <a:r>
              <a:rPr lang="en-US" sz="3600" dirty="0">
                <a:latin typeface="Arial" panose="020B0604020202020204" pitchFamily="34" charset="0"/>
                <a:cs typeface="Arial" panose="020B0604020202020204" pitchFamily="34" charset="0"/>
              </a:rPr>
              <a:t>you he lived and showed God’s love; </a:t>
            </a:r>
            <a:endParaRPr lang="en-US" sz="3600" dirty="0" smtClean="0">
              <a:latin typeface="Arial" panose="020B0604020202020204" pitchFamily="34" charset="0"/>
              <a:cs typeface="Arial" panose="020B0604020202020204" pitchFamily="34" charset="0"/>
            </a:endParaRPr>
          </a:p>
          <a:p>
            <a:r>
              <a:rPr lang="en-US" sz="3600" dirty="0" smtClean="0">
                <a:latin typeface="Arial" panose="020B0604020202020204" pitchFamily="34" charset="0"/>
                <a:cs typeface="Arial" panose="020B0604020202020204" pitchFamily="34" charset="0"/>
              </a:rPr>
              <a:t>for </a:t>
            </a:r>
            <a:r>
              <a:rPr lang="en-US" sz="3600" dirty="0">
                <a:latin typeface="Arial" panose="020B0604020202020204" pitchFamily="34" charset="0"/>
                <a:cs typeface="Arial" panose="020B0604020202020204" pitchFamily="34" charset="0"/>
              </a:rPr>
              <a:t>you he suffered death on the Cross; </a:t>
            </a:r>
            <a:endParaRPr lang="en-US" sz="3600" dirty="0" smtClean="0">
              <a:latin typeface="Arial" panose="020B0604020202020204" pitchFamily="34" charset="0"/>
              <a:cs typeface="Arial" panose="020B0604020202020204" pitchFamily="34" charset="0"/>
            </a:endParaRPr>
          </a:p>
          <a:p>
            <a:r>
              <a:rPr lang="en-US" sz="3600" dirty="0" smtClean="0">
                <a:latin typeface="Arial" panose="020B0604020202020204" pitchFamily="34" charset="0"/>
                <a:cs typeface="Arial" panose="020B0604020202020204" pitchFamily="34" charset="0"/>
              </a:rPr>
              <a:t>for </a:t>
            </a:r>
            <a:r>
              <a:rPr lang="en-US" sz="3600" dirty="0">
                <a:latin typeface="Arial" panose="020B0604020202020204" pitchFamily="34" charset="0"/>
                <a:cs typeface="Arial" panose="020B0604020202020204" pitchFamily="34" charset="0"/>
              </a:rPr>
              <a:t>you he triumphed over death,</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rising to newness of life;</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for you he prays at God’s right hand</a:t>
            </a:r>
            <a:r>
              <a:rPr lang="en-US" sz="3600" dirty="0" smtClean="0">
                <a:latin typeface="Arial" panose="020B0604020202020204" pitchFamily="34" charset="0"/>
                <a:cs typeface="Arial" panose="020B0604020202020204" pitchFamily="34" charset="0"/>
              </a:rPr>
              <a:t>:</a:t>
            </a:r>
            <a:endParaRPr lang="en-GB" sz="3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0774874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254369" y="558914"/>
            <a:ext cx="9683262" cy="3416320"/>
          </a:xfrm>
          <a:prstGeom prst="rect">
            <a:avLst/>
          </a:prstGeom>
        </p:spPr>
        <p:txBody>
          <a:bodyPr wrap="square">
            <a:spAutoFit/>
          </a:bodyPr>
          <a:lstStyle/>
          <a:p>
            <a:pPr lvl="0"/>
            <a:r>
              <a:rPr lang="en-US" sz="3600" dirty="0" smtClean="0">
                <a:latin typeface="Arial" panose="020B0604020202020204" pitchFamily="34" charset="0"/>
                <a:cs typeface="Arial" panose="020B0604020202020204" pitchFamily="34" charset="0"/>
              </a:rPr>
              <a:t>	all </a:t>
            </a:r>
            <a:r>
              <a:rPr lang="en-US" sz="3600" dirty="0">
                <a:latin typeface="Arial" panose="020B0604020202020204" pitchFamily="34" charset="0"/>
                <a:cs typeface="Arial" panose="020B0604020202020204" pitchFamily="34" charset="0"/>
              </a:rPr>
              <a:t>this for you,</a:t>
            </a:r>
            <a:endParaRPr lang="en-GB" sz="3600" dirty="0">
              <a:latin typeface="Arial" panose="020B0604020202020204" pitchFamily="34" charset="0"/>
              <a:cs typeface="Arial" panose="020B0604020202020204" pitchFamily="34" charset="0"/>
            </a:endParaRPr>
          </a:p>
          <a:p>
            <a:r>
              <a:rPr lang="en-US" sz="3600" dirty="0" smtClean="0">
                <a:latin typeface="Arial" panose="020B0604020202020204" pitchFamily="34" charset="0"/>
                <a:cs typeface="Arial" panose="020B0604020202020204" pitchFamily="34" charset="0"/>
              </a:rPr>
              <a:t>	before </a:t>
            </a:r>
            <a:r>
              <a:rPr lang="en-US" sz="3600" dirty="0">
                <a:latin typeface="Arial" panose="020B0604020202020204" pitchFamily="34" charset="0"/>
                <a:cs typeface="Arial" panose="020B0604020202020204" pitchFamily="34" charset="0"/>
              </a:rPr>
              <a:t>you could know anything of it.</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
            </a:r>
            <a:br>
              <a:rPr lang="en-US" sz="3600" dirty="0">
                <a:latin typeface="Arial" panose="020B0604020202020204" pitchFamily="34" charset="0"/>
                <a:cs typeface="Arial" panose="020B0604020202020204" pitchFamily="34" charset="0"/>
              </a:rPr>
            </a:br>
            <a:r>
              <a:rPr lang="en-US" sz="3600" dirty="0">
                <a:latin typeface="Arial" panose="020B0604020202020204" pitchFamily="34" charset="0"/>
                <a:cs typeface="Arial" panose="020B0604020202020204" pitchFamily="34" charset="0"/>
              </a:rPr>
              <a:t>In your Baptism,</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the word of Scripture is fulfilled:</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‘We love, because God first loved us.’</a:t>
            </a:r>
            <a:endParaRPr lang="en-GB" sz="3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1142711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254368" y="558914"/>
            <a:ext cx="10117018" cy="5816977"/>
          </a:xfrm>
          <a:prstGeom prst="rect">
            <a:avLst/>
          </a:prstGeom>
        </p:spPr>
        <p:txBody>
          <a:bodyPr wrap="square">
            <a:spAutoFit/>
          </a:bodyPr>
          <a:lstStyle/>
          <a:p>
            <a:pPr lvl="0"/>
            <a:r>
              <a:rPr lang="en-US" sz="2400" dirty="0">
                <a:solidFill>
                  <a:srgbClr val="C00000"/>
                </a:solidFill>
                <a:latin typeface="Arial" panose="020B0604020202020204" pitchFamily="34" charset="0"/>
                <a:cs typeface="Arial" panose="020B0604020202020204" pitchFamily="34" charset="0"/>
              </a:rPr>
              <a:t>The minister pours water generously and visibly three times on the bowed head of each candidate able to answer for herself/himself, or dips her/him in water three times, once at the mention of each Person of the Holy Trinity, saying</a:t>
            </a:r>
            <a:r>
              <a:rPr lang="en-US" sz="2400" dirty="0" smtClean="0">
                <a:solidFill>
                  <a:srgbClr val="C00000"/>
                </a:solidFill>
                <a:latin typeface="Arial" panose="020B0604020202020204" pitchFamily="34" charset="0"/>
                <a:cs typeface="Arial" panose="020B0604020202020204" pitchFamily="34" charset="0"/>
              </a:rPr>
              <a:t>:</a:t>
            </a:r>
          </a:p>
          <a:p>
            <a:pPr lvl="0"/>
            <a:endParaRPr lang="en-GB" sz="2400" dirty="0">
              <a:solidFill>
                <a:srgbClr val="C00000"/>
              </a:solidFill>
              <a:latin typeface="Arial" panose="020B0604020202020204" pitchFamily="34" charset="0"/>
              <a:cs typeface="Arial" panose="020B0604020202020204" pitchFamily="34" charset="0"/>
            </a:endParaRPr>
          </a:p>
          <a:p>
            <a:r>
              <a:rPr lang="en-US" sz="3600" i="1" dirty="0">
                <a:latin typeface="Arial" panose="020B0604020202020204" pitchFamily="34" charset="0"/>
                <a:cs typeface="Arial" panose="020B0604020202020204" pitchFamily="34" charset="0"/>
              </a:rPr>
              <a:t>N</a:t>
            </a:r>
            <a:r>
              <a:rPr lang="en-US" sz="3600" dirty="0">
                <a:latin typeface="Arial" panose="020B0604020202020204" pitchFamily="34" charset="0"/>
                <a:cs typeface="Arial" panose="020B0604020202020204" pitchFamily="34" charset="0"/>
              </a:rPr>
              <a:t>, I baptize you</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in the Name of the Father, </a:t>
            </a:r>
            <a:endParaRPr lang="en-US" sz="3600" dirty="0" smtClean="0">
              <a:latin typeface="Arial" panose="020B0604020202020204" pitchFamily="34" charset="0"/>
              <a:cs typeface="Arial" panose="020B0604020202020204" pitchFamily="34" charset="0"/>
            </a:endParaRPr>
          </a:p>
          <a:p>
            <a:r>
              <a:rPr lang="en-US" sz="3600" dirty="0" smtClean="0">
                <a:latin typeface="Arial" panose="020B0604020202020204" pitchFamily="34" charset="0"/>
                <a:cs typeface="Arial" panose="020B0604020202020204" pitchFamily="34" charset="0"/>
              </a:rPr>
              <a:t>and </a:t>
            </a:r>
            <a:r>
              <a:rPr lang="en-US" sz="3600" dirty="0">
                <a:latin typeface="Arial" panose="020B0604020202020204" pitchFamily="34" charset="0"/>
                <a:cs typeface="Arial" panose="020B0604020202020204" pitchFamily="34" charset="0"/>
              </a:rPr>
              <a:t>of the Son,</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and of the Holy Spirit. </a:t>
            </a:r>
            <a:r>
              <a:rPr lang="en-US" sz="3600" b="1" dirty="0">
                <a:latin typeface="Arial" panose="020B0604020202020204" pitchFamily="34" charset="0"/>
                <a:cs typeface="Arial" panose="020B0604020202020204" pitchFamily="34" charset="0"/>
              </a:rPr>
              <a:t>Amen</a:t>
            </a:r>
            <a:r>
              <a:rPr lang="en-US" sz="3600" b="1" dirty="0" smtClean="0">
                <a:latin typeface="Arial" panose="020B0604020202020204" pitchFamily="34" charset="0"/>
                <a:cs typeface="Arial" panose="020B0604020202020204" pitchFamily="34" charset="0"/>
              </a:rPr>
              <a:t>.</a:t>
            </a:r>
          </a:p>
          <a:p>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By Baptism, God has received you into the </a:t>
            </a:r>
            <a:r>
              <a:rPr lang="en-US" sz="3600" dirty="0" smtClean="0">
                <a:latin typeface="Arial" panose="020B0604020202020204" pitchFamily="34" charset="0"/>
                <a:cs typeface="Arial" panose="020B0604020202020204" pitchFamily="34" charset="0"/>
              </a:rPr>
              <a:t>Church</a:t>
            </a:r>
            <a:r>
              <a:rPr lang="en-US" sz="3600" dirty="0">
                <a:latin typeface="Arial" panose="020B0604020202020204" pitchFamily="34" charset="0"/>
                <a:cs typeface="Arial" panose="020B0604020202020204" pitchFamily="34" charset="0"/>
              </a:rPr>
              <a:t>.</a:t>
            </a:r>
            <a:endParaRPr lang="en-GB" sz="3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8772483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254368" y="558914"/>
            <a:ext cx="10117018" cy="1754326"/>
          </a:xfrm>
          <a:prstGeom prst="rect">
            <a:avLst/>
          </a:prstGeom>
        </p:spPr>
        <p:txBody>
          <a:bodyPr wrap="square">
            <a:spAutoFit/>
          </a:bodyPr>
          <a:lstStyle/>
          <a:p>
            <a:r>
              <a:rPr lang="en-US" sz="2400" dirty="0">
                <a:solidFill>
                  <a:srgbClr val="C00000"/>
                </a:solidFill>
                <a:latin typeface="Arial" panose="020B0604020202020204" pitchFamily="34" charset="0"/>
                <a:cs typeface="Arial" panose="020B0604020202020204" pitchFamily="34" charset="0"/>
              </a:rPr>
              <a:t>The minister makes the sign of the cross on the forehead of each newly-baptized person, saying</a:t>
            </a:r>
            <a:r>
              <a:rPr lang="en-US" sz="2400" dirty="0" smtClean="0">
                <a:solidFill>
                  <a:srgbClr val="C00000"/>
                </a:solidFill>
                <a:latin typeface="Arial" panose="020B0604020202020204" pitchFamily="34" charset="0"/>
                <a:cs typeface="Arial" panose="020B0604020202020204" pitchFamily="34" charset="0"/>
              </a:rPr>
              <a:t>:</a:t>
            </a:r>
          </a:p>
          <a:p>
            <a:endParaRPr lang="en-GB" sz="2400" dirty="0">
              <a:solidFill>
                <a:srgbClr val="C00000"/>
              </a:solidFill>
              <a:latin typeface="Arial" panose="020B0604020202020204" pitchFamily="34" charset="0"/>
              <a:cs typeface="Arial" panose="020B0604020202020204" pitchFamily="34" charset="0"/>
            </a:endParaRPr>
          </a:p>
          <a:p>
            <a:r>
              <a:rPr lang="en-US" sz="3600" i="1" dirty="0">
                <a:latin typeface="Arial" panose="020B0604020202020204" pitchFamily="34" charset="0"/>
                <a:cs typeface="Arial" panose="020B0604020202020204" pitchFamily="34" charset="0"/>
              </a:rPr>
              <a:t>N</a:t>
            </a:r>
            <a:r>
              <a:rPr lang="en-US" sz="3600" dirty="0">
                <a:latin typeface="Arial" panose="020B0604020202020204" pitchFamily="34" charset="0"/>
                <a:cs typeface="Arial" panose="020B0604020202020204" pitchFamily="34" charset="0"/>
              </a:rPr>
              <a:t>, I sign you with the cross, the sign of Christ.</a:t>
            </a:r>
            <a:endParaRPr lang="en-GB" sz="3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9191624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254368" y="558914"/>
            <a:ext cx="10117018" cy="5447645"/>
          </a:xfrm>
          <a:prstGeom prst="rect">
            <a:avLst/>
          </a:prstGeom>
        </p:spPr>
        <p:txBody>
          <a:bodyPr wrap="square">
            <a:spAutoFit/>
          </a:bodyPr>
          <a:lstStyle/>
          <a:p>
            <a:pPr lvl="0"/>
            <a:r>
              <a:rPr lang="en-US" sz="2400" dirty="0">
                <a:solidFill>
                  <a:srgbClr val="C00000"/>
                </a:solidFill>
                <a:latin typeface="Arial" panose="020B0604020202020204" pitchFamily="34" charset="0"/>
                <a:cs typeface="Arial" panose="020B0604020202020204" pitchFamily="34" charset="0"/>
              </a:rPr>
              <a:t>The </a:t>
            </a:r>
            <a:r>
              <a:rPr lang="en-US" sz="2400" dirty="0" smtClean="0">
                <a:solidFill>
                  <a:srgbClr val="C00000"/>
                </a:solidFill>
                <a:latin typeface="Arial" panose="020B0604020202020204" pitchFamily="34" charset="0"/>
                <a:cs typeface="Arial" panose="020B0604020202020204" pitchFamily="34" charset="0"/>
              </a:rPr>
              <a:t>minister, taking each child into his/her arms, pours </a:t>
            </a:r>
            <a:r>
              <a:rPr lang="en-US" sz="2400" dirty="0">
                <a:solidFill>
                  <a:srgbClr val="C00000"/>
                </a:solidFill>
                <a:latin typeface="Arial" panose="020B0604020202020204" pitchFamily="34" charset="0"/>
                <a:cs typeface="Arial" panose="020B0604020202020204" pitchFamily="34" charset="0"/>
              </a:rPr>
              <a:t>water generously and visibly three times on the </a:t>
            </a:r>
            <a:r>
              <a:rPr lang="en-US" sz="2400" dirty="0" smtClean="0">
                <a:solidFill>
                  <a:srgbClr val="C00000"/>
                </a:solidFill>
                <a:latin typeface="Arial" panose="020B0604020202020204" pitchFamily="34" charset="0"/>
                <a:cs typeface="Arial" panose="020B0604020202020204" pitchFamily="34" charset="0"/>
              </a:rPr>
              <a:t>child’s head, </a:t>
            </a:r>
            <a:r>
              <a:rPr lang="en-US" sz="2400" dirty="0">
                <a:solidFill>
                  <a:srgbClr val="C00000"/>
                </a:solidFill>
                <a:latin typeface="Arial" panose="020B0604020202020204" pitchFamily="34" charset="0"/>
                <a:cs typeface="Arial" panose="020B0604020202020204" pitchFamily="34" charset="0"/>
              </a:rPr>
              <a:t>or dips </a:t>
            </a:r>
            <a:r>
              <a:rPr lang="en-US" sz="2400" dirty="0" smtClean="0">
                <a:solidFill>
                  <a:srgbClr val="C00000"/>
                </a:solidFill>
                <a:latin typeface="Arial" panose="020B0604020202020204" pitchFamily="34" charset="0"/>
                <a:cs typeface="Arial" panose="020B0604020202020204" pitchFamily="34" charset="0"/>
              </a:rPr>
              <a:t>the child </a:t>
            </a:r>
            <a:r>
              <a:rPr lang="en-US" sz="2400" dirty="0">
                <a:solidFill>
                  <a:srgbClr val="C00000"/>
                </a:solidFill>
                <a:latin typeface="Arial" panose="020B0604020202020204" pitchFamily="34" charset="0"/>
                <a:cs typeface="Arial" panose="020B0604020202020204" pitchFamily="34" charset="0"/>
              </a:rPr>
              <a:t>in water three times, once at the mention of each Person of the Holy Trinity, saying</a:t>
            </a:r>
            <a:r>
              <a:rPr lang="en-US" sz="2400" dirty="0" smtClean="0">
                <a:solidFill>
                  <a:srgbClr val="C00000"/>
                </a:solidFill>
                <a:latin typeface="Arial" panose="020B0604020202020204" pitchFamily="34" charset="0"/>
                <a:cs typeface="Arial" panose="020B0604020202020204" pitchFamily="34" charset="0"/>
              </a:rPr>
              <a:t>:</a:t>
            </a:r>
          </a:p>
          <a:p>
            <a:pPr lvl="0"/>
            <a:endParaRPr lang="en-GB" sz="2400" dirty="0">
              <a:solidFill>
                <a:srgbClr val="C00000"/>
              </a:solidFill>
              <a:latin typeface="Arial" panose="020B0604020202020204" pitchFamily="34" charset="0"/>
              <a:cs typeface="Arial" panose="020B0604020202020204" pitchFamily="34" charset="0"/>
            </a:endParaRPr>
          </a:p>
          <a:p>
            <a:r>
              <a:rPr lang="en-US" sz="3600" i="1" dirty="0">
                <a:latin typeface="Arial" panose="020B0604020202020204" pitchFamily="34" charset="0"/>
                <a:cs typeface="Arial" panose="020B0604020202020204" pitchFamily="34" charset="0"/>
              </a:rPr>
              <a:t>N</a:t>
            </a:r>
            <a:r>
              <a:rPr lang="en-US" sz="3600" dirty="0">
                <a:latin typeface="Arial" panose="020B0604020202020204" pitchFamily="34" charset="0"/>
                <a:cs typeface="Arial" panose="020B0604020202020204" pitchFamily="34" charset="0"/>
              </a:rPr>
              <a:t>, I baptize you</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in the Name of the Father, </a:t>
            </a:r>
            <a:endParaRPr lang="en-US" sz="3600" dirty="0" smtClean="0">
              <a:latin typeface="Arial" panose="020B0604020202020204" pitchFamily="34" charset="0"/>
              <a:cs typeface="Arial" panose="020B0604020202020204" pitchFamily="34" charset="0"/>
            </a:endParaRPr>
          </a:p>
          <a:p>
            <a:r>
              <a:rPr lang="en-US" sz="3600" dirty="0" smtClean="0">
                <a:latin typeface="Arial" panose="020B0604020202020204" pitchFamily="34" charset="0"/>
                <a:cs typeface="Arial" panose="020B0604020202020204" pitchFamily="34" charset="0"/>
              </a:rPr>
              <a:t>and </a:t>
            </a:r>
            <a:r>
              <a:rPr lang="en-US" sz="3600" dirty="0">
                <a:latin typeface="Arial" panose="020B0604020202020204" pitchFamily="34" charset="0"/>
                <a:cs typeface="Arial" panose="020B0604020202020204" pitchFamily="34" charset="0"/>
              </a:rPr>
              <a:t>of the Son,</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and of the Holy Spirit. </a:t>
            </a:r>
            <a:r>
              <a:rPr lang="en-US" sz="3600" b="1" dirty="0">
                <a:latin typeface="Arial" panose="020B0604020202020204" pitchFamily="34" charset="0"/>
                <a:cs typeface="Arial" panose="020B0604020202020204" pitchFamily="34" charset="0"/>
              </a:rPr>
              <a:t>Amen</a:t>
            </a:r>
            <a:r>
              <a:rPr lang="en-US" sz="3600" b="1" dirty="0" smtClean="0">
                <a:latin typeface="Arial" panose="020B0604020202020204" pitchFamily="34" charset="0"/>
                <a:cs typeface="Arial" panose="020B0604020202020204" pitchFamily="34" charset="0"/>
              </a:rPr>
              <a:t>.</a:t>
            </a:r>
          </a:p>
          <a:p>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By Baptism, God has received you into the </a:t>
            </a:r>
            <a:r>
              <a:rPr lang="en-US" sz="3600" dirty="0" smtClean="0">
                <a:latin typeface="Arial" panose="020B0604020202020204" pitchFamily="34" charset="0"/>
                <a:cs typeface="Arial" panose="020B0604020202020204" pitchFamily="34" charset="0"/>
              </a:rPr>
              <a:t>Church</a:t>
            </a:r>
            <a:r>
              <a:rPr lang="en-US" sz="3600" dirty="0">
                <a:latin typeface="Arial" panose="020B0604020202020204" pitchFamily="34" charset="0"/>
                <a:cs typeface="Arial" panose="020B0604020202020204" pitchFamily="34" charset="0"/>
              </a:rPr>
              <a:t>.</a:t>
            </a:r>
            <a:endParaRPr lang="en-GB" sz="3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6564926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242645" y="558914"/>
            <a:ext cx="10117018" cy="3600986"/>
          </a:xfrm>
          <a:prstGeom prst="rect">
            <a:avLst/>
          </a:prstGeom>
        </p:spPr>
        <p:txBody>
          <a:bodyPr wrap="square">
            <a:spAutoFit/>
          </a:bodyPr>
          <a:lstStyle/>
          <a:p>
            <a:r>
              <a:rPr lang="en-US" sz="2400" dirty="0">
                <a:solidFill>
                  <a:srgbClr val="C00000"/>
                </a:solidFill>
                <a:latin typeface="Arial" panose="020B0604020202020204" pitchFamily="34" charset="0"/>
                <a:cs typeface="Arial" panose="020B0604020202020204" pitchFamily="34" charset="0"/>
              </a:rPr>
              <a:t>The minister makes the sign of the cross on the forehead of each newly-baptized </a:t>
            </a:r>
            <a:r>
              <a:rPr lang="en-US" sz="2400" dirty="0" smtClean="0">
                <a:solidFill>
                  <a:srgbClr val="C00000"/>
                </a:solidFill>
                <a:latin typeface="Arial" panose="020B0604020202020204" pitchFamily="34" charset="0"/>
                <a:cs typeface="Arial" panose="020B0604020202020204" pitchFamily="34" charset="0"/>
              </a:rPr>
              <a:t>child, </a:t>
            </a:r>
            <a:r>
              <a:rPr lang="en-US" sz="2400" dirty="0">
                <a:solidFill>
                  <a:srgbClr val="C00000"/>
                </a:solidFill>
                <a:latin typeface="Arial" panose="020B0604020202020204" pitchFamily="34" charset="0"/>
                <a:cs typeface="Arial" panose="020B0604020202020204" pitchFamily="34" charset="0"/>
              </a:rPr>
              <a:t>saying</a:t>
            </a:r>
            <a:r>
              <a:rPr lang="en-US" sz="2400" dirty="0" smtClean="0">
                <a:solidFill>
                  <a:srgbClr val="C00000"/>
                </a:solidFill>
                <a:latin typeface="Arial" panose="020B0604020202020204" pitchFamily="34" charset="0"/>
                <a:cs typeface="Arial" panose="020B0604020202020204" pitchFamily="34" charset="0"/>
              </a:rPr>
              <a:t>:</a:t>
            </a:r>
          </a:p>
          <a:p>
            <a:endParaRPr lang="en-GB" sz="2400" dirty="0">
              <a:solidFill>
                <a:srgbClr val="C00000"/>
              </a:solidFill>
              <a:latin typeface="Arial" panose="020B0604020202020204" pitchFamily="34" charset="0"/>
              <a:cs typeface="Arial" panose="020B0604020202020204" pitchFamily="34" charset="0"/>
            </a:endParaRPr>
          </a:p>
          <a:p>
            <a:r>
              <a:rPr lang="en-US" sz="3600" i="1" dirty="0">
                <a:latin typeface="Arial" panose="020B0604020202020204" pitchFamily="34" charset="0"/>
                <a:cs typeface="Arial" panose="020B0604020202020204" pitchFamily="34" charset="0"/>
              </a:rPr>
              <a:t>N</a:t>
            </a:r>
            <a:r>
              <a:rPr lang="en-US" sz="3600" dirty="0">
                <a:latin typeface="Arial" panose="020B0604020202020204" pitchFamily="34" charset="0"/>
                <a:cs typeface="Arial" panose="020B0604020202020204" pitchFamily="34" charset="0"/>
              </a:rPr>
              <a:t>, I sign you with the cross, the sign of Christ</a:t>
            </a:r>
            <a:r>
              <a:rPr lang="en-US" sz="3600" dirty="0" smtClean="0">
                <a:latin typeface="Arial" panose="020B0604020202020204" pitchFamily="34" charset="0"/>
                <a:cs typeface="Arial" panose="020B0604020202020204" pitchFamily="34" charset="0"/>
              </a:rPr>
              <a:t>.</a:t>
            </a:r>
          </a:p>
          <a:p>
            <a:pPr lvl="0"/>
            <a:endParaRPr lang="en-US" sz="2400" dirty="0" smtClean="0">
              <a:solidFill>
                <a:srgbClr val="C00000"/>
              </a:solidFill>
            </a:endParaRPr>
          </a:p>
          <a:p>
            <a:pPr lvl="0"/>
            <a:r>
              <a:rPr lang="en-US" sz="2400" dirty="0" smtClean="0">
                <a:solidFill>
                  <a:srgbClr val="C00000"/>
                </a:solidFill>
                <a:latin typeface="Arial" panose="020B0604020202020204" pitchFamily="34" charset="0"/>
                <a:cs typeface="Arial" panose="020B0604020202020204" pitchFamily="34" charset="0"/>
              </a:rPr>
              <a:t>The </a:t>
            </a:r>
            <a:r>
              <a:rPr lang="en-US" sz="2400" dirty="0">
                <a:solidFill>
                  <a:srgbClr val="C00000"/>
                </a:solidFill>
                <a:latin typeface="Arial" panose="020B0604020202020204" pitchFamily="34" charset="0"/>
                <a:cs typeface="Arial" panose="020B0604020202020204" pitchFamily="34" charset="0"/>
              </a:rPr>
              <a:t>people sit</a:t>
            </a:r>
            <a:r>
              <a:rPr lang="en-US" sz="2400" dirty="0" smtClean="0">
                <a:solidFill>
                  <a:srgbClr val="C00000"/>
                </a:solidFill>
                <a:latin typeface="Arial" panose="020B0604020202020204" pitchFamily="34" charset="0"/>
                <a:cs typeface="Arial" panose="020B0604020202020204" pitchFamily="34" charset="0"/>
              </a:rPr>
              <a:t>.</a:t>
            </a:r>
          </a:p>
          <a:p>
            <a:pPr lvl="0"/>
            <a:endParaRPr lang="en-GB" sz="2400" dirty="0">
              <a:solidFill>
                <a:srgbClr val="C00000"/>
              </a:solidFill>
              <a:latin typeface="Arial" panose="020B0604020202020204" pitchFamily="34" charset="0"/>
              <a:cs typeface="Arial" panose="020B0604020202020204" pitchFamily="34" charset="0"/>
            </a:endParaRPr>
          </a:p>
          <a:p>
            <a:r>
              <a:rPr lang="en-US" sz="2400" dirty="0">
                <a:solidFill>
                  <a:srgbClr val="C00000"/>
                </a:solidFill>
                <a:latin typeface="Arial" panose="020B0604020202020204" pitchFamily="34" charset="0"/>
                <a:cs typeface="Arial" panose="020B0604020202020204" pitchFamily="34" charset="0"/>
              </a:rPr>
              <a:t>A lighted candle may be given to each of the newly-baptized or, in the case of </a:t>
            </a:r>
            <a:r>
              <a:rPr lang="en-US" sz="2400" i="1" dirty="0">
                <a:solidFill>
                  <a:srgbClr val="C00000"/>
                </a:solidFill>
                <a:latin typeface="Arial" panose="020B0604020202020204" pitchFamily="34" charset="0"/>
                <a:cs typeface="Arial" panose="020B0604020202020204" pitchFamily="34" charset="0"/>
              </a:rPr>
              <a:t>infants</a:t>
            </a:r>
            <a:r>
              <a:rPr lang="en-US" sz="2400" dirty="0">
                <a:solidFill>
                  <a:srgbClr val="C00000"/>
                </a:solidFill>
                <a:latin typeface="Arial" panose="020B0604020202020204" pitchFamily="34" charset="0"/>
                <a:cs typeface="Arial" panose="020B0604020202020204" pitchFamily="34" charset="0"/>
              </a:rPr>
              <a:t>, to </a:t>
            </a:r>
            <a:r>
              <a:rPr lang="en-US" sz="2400" i="1" dirty="0">
                <a:solidFill>
                  <a:srgbClr val="C00000"/>
                </a:solidFill>
                <a:latin typeface="Arial" panose="020B0604020202020204" pitchFamily="34" charset="0"/>
                <a:cs typeface="Arial" panose="020B0604020202020204" pitchFamily="34" charset="0"/>
              </a:rPr>
              <a:t>their parents </a:t>
            </a:r>
            <a:r>
              <a:rPr lang="en-US" sz="2400" dirty="0">
                <a:solidFill>
                  <a:srgbClr val="C00000"/>
                </a:solidFill>
                <a:latin typeface="Arial" panose="020B0604020202020204" pitchFamily="34" charset="0"/>
                <a:cs typeface="Arial" panose="020B0604020202020204" pitchFamily="34" charset="0"/>
              </a:rPr>
              <a:t>or </a:t>
            </a:r>
            <a:r>
              <a:rPr lang="en-US" sz="2400" i="1" dirty="0">
                <a:solidFill>
                  <a:srgbClr val="C00000"/>
                </a:solidFill>
                <a:latin typeface="Arial" panose="020B0604020202020204" pitchFamily="34" charset="0"/>
                <a:cs typeface="Arial" panose="020B0604020202020204" pitchFamily="34" charset="0"/>
              </a:rPr>
              <a:t>godparents</a:t>
            </a:r>
            <a:r>
              <a:rPr lang="en-US" sz="2400" dirty="0" smtClean="0">
                <a:solidFill>
                  <a:srgbClr val="C00000"/>
                </a:solidFill>
                <a:latin typeface="Arial" panose="020B0604020202020204" pitchFamily="34" charset="0"/>
                <a:cs typeface="Arial" panose="020B0604020202020204" pitchFamily="34" charset="0"/>
              </a:rPr>
              <a:t>.</a:t>
            </a:r>
            <a:endParaRPr lang="en-GB" sz="2400" dirty="0">
              <a:solidFill>
                <a:srgbClr val="C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2584707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242645" y="558914"/>
            <a:ext cx="10117018" cy="5632311"/>
          </a:xfrm>
          <a:prstGeom prst="rect">
            <a:avLst/>
          </a:prstGeom>
        </p:spPr>
        <p:txBody>
          <a:bodyPr wrap="square">
            <a:spAutoFit/>
          </a:bodyPr>
          <a:lstStyle/>
          <a:p>
            <a:r>
              <a:rPr lang="en-US" sz="2400" dirty="0">
                <a:solidFill>
                  <a:srgbClr val="C00000"/>
                </a:solidFill>
                <a:latin typeface="Arial" panose="020B0604020202020204" pitchFamily="34" charset="0"/>
                <a:cs typeface="Arial" panose="020B0604020202020204" pitchFamily="34" charset="0"/>
              </a:rPr>
              <a:t>The minister, or a representative of the local church, says to the newly-baptized</a:t>
            </a:r>
            <a:r>
              <a:rPr lang="en-US" sz="2400" dirty="0" smtClean="0">
                <a:solidFill>
                  <a:srgbClr val="C00000"/>
                </a:solidFill>
                <a:latin typeface="Arial" panose="020B0604020202020204" pitchFamily="34" charset="0"/>
                <a:cs typeface="Arial" panose="020B0604020202020204" pitchFamily="34" charset="0"/>
              </a:rPr>
              <a:t>:</a:t>
            </a:r>
          </a:p>
          <a:p>
            <a:endParaRPr lang="en-GB" sz="2400" dirty="0">
              <a:solidFill>
                <a:srgbClr val="C00000"/>
              </a:solidFill>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Receive this light,</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for you belong to Christ, </a:t>
            </a:r>
            <a:endParaRPr lang="en-US" sz="3600" dirty="0" smtClean="0">
              <a:latin typeface="Arial" panose="020B0604020202020204" pitchFamily="34" charset="0"/>
              <a:cs typeface="Arial" panose="020B0604020202020204" pitchFamily="34" charset="0"/>
            </a:endParaRPr>
          </a:p>
          <a:p>
            <a:r>
              <a:rPr lang="en-US" sz="3600" dirty="0" smtClean="0">
                <a:latin typeface="Arial" panose="020B0604020202020204" pitchFamily="34" charset="0"/>
                <a:cs typeface="Arial" panose="020B0604020202020204" pitchFamily="34" charset="0"/>
              </a:rPr>
              <a:t>the </a:t>
            </a:r>
            <a:r>
              <a:rPr lang="en-US" sz="3600" dirty="0">
                <a:latin typeface="Arial" panose="020B0604020202020204" pitchFamily="34" charset="0"/>
                <a:cs typeface="Arial" panose="020B0604020202020204" pitchFamily="34" charset="0"/>
              </a:rPr>
              <a:t>Light of the world.</a:t>
            </a:r>
            <a:endParaRPr lang="en-GB" sz="3600" dirty="0">
              <a:latin typeface="Arial" panose="020B0604020202020204" pitchFamily="34" charset="0"/>
              <a:cs typeface="Arial" panose="020B0604020202020204" pitchFamily="34" charset="0"/>
            </a:endParaRPr>
          </a:p>
          <a:p>
            <a:endParaRPr lang="en-US" sz="3600" dirty="0" smtClean="0">
              <a:latin typeface="Arial" panose="020B0604020202020204" pitchFamily="34" charset="0"/>
              <a:cs typeface="Arial" panose="020B0604020202020204" pitchFamily="34" charset="0"/>
            </a:endParaRPr>
          </a:p>
          <a:p>
            <a:r>
              <a:rPr lang="en-US" sz="3600" dirty="0" smtClean="0">
                <a:latin typeface="Arial" panose="020B0604020202020204" pitchFamily="34" charset="0"/>
                <a:cs typeface="Arial" panose="020B0604020202020204" pitchFamily="34" charset="0"/>
              </a:rPr>
              <a:t>Christ </a:t>
            </a:r>
            <a:r>
              <a:rPr lang="en-US" sz="3600" dirty="0">
                <a:latin typeface="Arial" panose="020B0604020202020204" pitchFamily="34" charset="0"/>
                <a:cs typeface="Arial" panose="020B0604020202020204" pitchFamily="34" charset="0"/>
              </a:rPr>
              <a:t>is your Light and your Way</a:t>
            </a:r>
            <a:r>
              <a:rPr lang="en-US" sz="3600" dirty="0" smtClean="0">
                <a:latin typeface="Arial" panose="020B0604020202020204" pitchFamily="34" charset="0"/>
                <a:cs typeface="Arial" panose="020B0604020202020204" pitchFamily="34" charset="0"/>
              </a:rPr>
              <a:t>.</a:t>
            </a:r>
          </a:p>
          <a:p>
            <a:endParaRPr lang="en-GB" sz="3600" dirty="0">
              <a:latin typeface="Arial" panose="020B0604020202020204" pitchFamily="34" charset="0"/>
              <a:cs typeface="Arial" panose="020B0604020202020204" pitchFamily="34" charset="0"/>
            </a:endParaRPr>
          </a:p>
          <a:p>
            <a:r>
              <a:rPr lang="en-US" sz="3600" b="1" dirty="0">
                <a:latin typeface="Arial" panose="020B0604020202020204" pitchFamily="34" charset="0"/>
                <a:cs typeface="Arial" panose="020B0604020202020204" pitchFamily="34" charset="0"/>
              </a:rPr>
              <a:t>May you grow and live in the faith of Christ. Amen.</a:t>
            </a:r>
            <a:endParaRPr lang="en-GB" sz="3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5804012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242645" y="558914"/>
            <a:ext cx="10117018" cy="4708981"/>
          </a:xfrm>
          <a:prstGeom prst="rect">
            <a:avLst/>
          </a:prstGeom>
        </p:spPr>
        <p:txBody>
          <a:bodyPr wrap="square">
            <a:spAutoFit/>
          </a:bodyPr>
          <a:lstStyle/>
          <a:p>
            <a:pPr lvl="0"/>
            <a:r>
              <a:rPr lang="en-US" sz="2400" dirty="0">
                <a:solidFill>
                  <a:srgbClr val="C00000"/>
                </a:solidFill>
                <a:latin typeface="Arial" panose="020B0604020202020204" pitchFamily="34" charset="0"/>
                <a:cs typeface="Arial" panose="020B0604020202020204" pitchFamily="34" charset="0"/>
              </a:rPr>
              <a:t>The newly-baptized </a:t>
            </a:r>
            <a:r>
              <a:rPr lang="en-US" sz="2400" i="1" dirty="0">
                <a:solidFill>
                  <a:srgbClr val="C00000"/>
                </a:solidFill>
                <a:latin typeface="Arial" panose="020B0604020202020204" pitchFamily="34" charset="0"/>
                <a:cs typeface="Arial" panose="020B0604020202020204" pitchFamily="34" charset="0"/>
              </a:rPr>
              <a:t>stand </a:t>
            </a:r>
            <a:r>
              <a:rPr lang="en-US" sz="2400" dirty="0">
                <a:solidFill>
                  <a:srgbClr val="C00000"/>
                </a:solidFill>
                <a:latin typeface="Arial" panose="020B0604020202020204" pitchFamily="34" charset="0"/>
                <a:cs typeface="Arial" panose="020B0604020202020204" pitchFamily="34" charset="0"/>
              </a:rPr>
              <a:t>facing the people or, in the case </a:t>
            </a:r>
            <a:r>
              <a:rPr lang="en-US" sz="2400" dirty="0" smtClean="0">
                <a:solidFill>
                  <a:srgbClr val="C00000"/>
                </a:solidFill>
                <a:latin typeface="Arial" panose="020B0604020202020204" pitchFamily="34" charset="0"/>
                <a:cs typeface="Arial" panose="020B0604020202020204" pitchFamily="34" charset="0"/>
              </a:rPr>
              <a:t>of </a:t>
            </a:r>
            <a:r>
              <a:rPr lang="en-US" sz="2400" i="1" dirty="0" smtClean="0">
                <a:solidFill>
                  <a:srgbClr val="C00000"/>
                </a:solidFill>
                <a:latin typeface="Arial" panose="020B0604020202020204" pitchFamily="34" charset="0"/>
                <a:cs typeface="Arial" panose="020B0604020202020204" pitchFamily="34" charset="0"/>
              </a:rPr>
              <a:t>infants</a:t>
            </a:r>
            <a:r>
              <a:rPr lang="en-US" sz="2400" dirty="0">
                <a:solidFill>
                  <a:srgbClr val="C00000"/>
                </a:solidFill>
                <a:latin typeface="Arial" panose="020B0604020202020204" pitchFamily="34" charset="0"/>
                <a:cs typeface="Arial" panose="020B0604020202020204" pitchFamily="34" charset="0"/>
              </a:rPr>
              <a:t>, </a:t>
            </a:r>
            <a:r>
              <a:rPr lang="en-US" sz="2400" i="1" dirty="0">
                <a:solidFill>
                  <a:srgbClr val="C00000"/>
                </a:solidFill>
                <a:latin typeface="Arial" panose="020B0604020202020204" pitchFamily="34" charset="0"/>
                <a:cs typeface="Arial" panose="020B0604020202020204" pitchFamily="34" charset="0"/>
              </a:rPr>
              <a:t>are </a:t>
            </a:r>
            <a:r>
              <a:rPr lang="en-US" sz="2400" dirty="0">
                <a:solidFill>
                  <a:srgbClr val="C00000"/>
                </a:solidFill>
                <a:latin typeface="Arial" panose="020B0604020202020204" pitchFamily="34" charset="0"/>
                <a:cs typeface="Arial" panose="020B0604020202020204" pitchFamily="34" charset="0"/>
              </a:rPr>
              <a:t>shown to the people. </a:t>
            </a:r>
            <a:endParaRPr lang="en-US" sz="2400" dirty="0" smtClean="0">
              <a:solidFill>
                <a:srgbClr val="C00000"/>
              </a:solidFill>
              <a:latin typeface="Arial" panose="020B0604020202020204" pitchFamily="34" charset="0"/>
              <a:cs typeface="Arial" panose="020B0604020202020204" pitchFamily="34" charset="0"/>
            </a:endParaRPr>
          </a:p>
          <a:p>
            <a:pPr lvl="0"/>
            <a:endParaRPr lang="en-US" sz="2400" dirty="0">
              <a:solidFill>
                <a:srgbClr val="C00000"/>
              </a:solidFill>
              <a:latin typeface="Arial" panose="020B0604020202020204" pitchFamily="34" charset="0"/>
              <a:cs typeface="Arial" panose="020B0604020202020204" pitchFamily="34" charset="0"/>
            </a:endParaRPr>
          </a:p>
          <a:p>
            <a:pPr lvl="0"/>
            <a:r>
              <a:rPr lang="en-US" sz="2400" dirty="0" smtClean="0">
                <a:solidFill>
                  <a:srgbClr val="C00000"/>
                </a:solidFill>
                <a:latin typeface="Arial" panose="020B0604020202020204" pitchFamily="34" charset="0"/>
                <a:cs typeface="Arial" panose="020B0604020202020204" pitchFamily="34" charset="0"/>
              </a:rPr>
              <a:t>All </a:t>
            </a:r>
            <a:r>
              <a:rPr lang="en-US" sz="2400" dirty="0">
                <a:solidFill>
                  <a:srgbClr val="C00000"/>
                </a:solidFill>
                <a:latin typeface="Arial" panose="020B0604020202020204" pitchFamily="34" charset="0"/>
                <a:cs typeface="Arial" panose="020B0604020202020204" pitchFamily="34" charset="0"/>
              </a:rPr>
              <a:t>say or sing</a:t>
            </a:r>
            <a:r>
              <a:rPr lang="en-US" sz="2400" dirty="0" smtClean="0">
                <a:solidFill>
                  <a:srgbClr val="C00000"/>
                </a:solidFill>
                <a:latin typeface="Arial" panose="020B0604020202020204" pitchFamily="34" charset="0"/>
                <a:cs typeface="Arial" panose="020B0604020202020204" pitchFamily="34" charset="0"/>
              </a:rPr>
              <a:t>:</a:t>
            </a:r>
          </a:p>
          <a:p>
            <a:pPr lvl="0"/>
            <a:endParaRPr lang="en-GB" sz="2400" dirty="0">
              <a:solidFill>
                <a:srgbClr val="C00000"/>
              </a:solidFill>
              <a:latin typeface="Arial" panose="020B0604020202020204" pitchFamily="34" charset="0"/>
              <a:cs typeface="Arial" panose="020B0604020202020204" pitchFamily="34" charset="0"/>
            </a:endParaRPr>
          </a:p>
          <a:p>
            <a:r>
              <a:rPr lang="en-US" sz="3600" b="1" dirty="0">
                <a:latin typeface="Arial" panose="020B0604020202020204" pitchFamily="34" charset="0"/>
                <a:cs typeface="Arial" panose="020B0604020202020204" pitchFamily="34" charset="0"/>
              </a:rPr>
              <a:t>The Lord bless you and keep you;</a:t>
            </a:r>
            <a:endParaRPr lang="en-GB" sz="3600" dirty="0">
              <a:latin typeface="Arial" panose="020B0604020202020204" pitchFamily="34" charset="0"/>
              <a:cs typeface="Arial" panose="020B0604020202020204" pitchFamily="34" charset="0"/>
            </a:endParaRPr>
          </a:p>
          <a:p>
            <a:r>
              <a:rPr lang="en-US" sz="3600" b="1" dirty="0">
                <a:latin typeface="Arial" panose="020B0604020202020204" pitchFamily="34" charset="0"/>
                <a:cs typeface="Arial" panose="020B0604020202020204" pitchFamily="34" charset="0"/>
              </a:rPr>
              <a:t>the Lord make his face to shine on you</a:t>
            </a:r>
            <a:endParaRPr lang="en-GB" sz="3600" dirty="0">
              <a:latin typeface="Arial" panose="020B0604020202020204" pitchFamily="34" charset="0"/>
              <a:cs typeface="Arial" panose="020B0604020202020204" pitchFamily="34" charset="0"/>
            </a:endParaRPr>
          </a:p>
          <a:p>
            <a:r>
              <a:rPr lang="en-US" sz="3600" b="1" dirty="0">
                <a:latin typeface="Arial" panose="020B0604020202020204" pitchFamily="34" charset="0"/>
                <a:cs typeface="Arial" panose="020B0604020202020204" pitchFamily="34" charset="0"/>
              </a:rPr>
              <a:t>and be gracious to you;</a:t>
            </a:r>
            <a:endParaRPr lang="en-GB" sz="3600" dirty="0">
              <a:latin typeface="Arial" panose="020B0604020202020204" pitchFamily="34" charset="0"/>
              <a:cs typeface="Arial" panose="020B0604020202020204" pitchFamily="34" charset="0"/>
            </a:endParaRPr>
          </a:p>
          <a:p>
            <a:r>
              <a:rPr lang="en-US" sz="3600" b="1" dirty="0">
                <a:latin typeface="Arial" panose="020B0604020202020204" pitchFamily="34" charset="0"/>
                <a:cs typeface="Arial" panose="020B0604020202020204" pitchFamily="34" charset="0"/>
              </a:rPr>
              <a:t>the Lord look on you with kindness </a:t>
            </a:r>
            <a:endParaRPr lang="en-US" sz="3600" b="1" dirty="0" smtClean="0">
              <a:latin typeface="Arial" panose="020B0604020202020204" pitchFamily="34" charset="0"/>
              <a:cs typeface="Arial" panose="020B0604020202020204" pitchFamily="34" charset="0"/>
            </a:endParaRPr>
          </a:p>
          <a:p>
            <a:r>
              <a:rPr lang="en-US" sz="3600" b="1" dirty="0" smtClean="0">
                <a:latin typeface="Arial" panose="020B0604020202020204" pitchFamily="34" charset="0"/>
                <a:cs typeface="Arial" panose="020B0604020202020204" pitchFamily="34" charset="0"/>
              </a:rPr>
              <a:t>and </a:t>
            </a:r>
            <a:r>
              <a:rPr lang="en-US" sz="3600" b="1" dirty="0">
                <a:latin typeface="Arial" panose="020B0604020202020204" pitchFamily="34" charset="0"/>
                <a:cs typeface="Arial" panose="020B0604020202020204" pitchFamily="34" charset="0"/>
              </a:rPr>
              <a:t>give you peace. Amen.</a:t>
            </a:r>
            <a:endParaRPr lang="en-GB" sz="3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8569500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p:cNvSpPr>
            <a:spLocks noGrp="1" noChangeArrowheads="1"/>
          </p:cNvSpPr>
          <p:nvPr>
            <p:ph type="ctrTitle"/>
          </p:nvPr>
        </p:nvSpPr>
        <p:spPr bwMode="auto">
          <a:xfrm>
            <a:off x="2208213" y="2046288"/>
            <a:ext cx="9983787" cy="17351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r>
              <a:rPr lang="en-GB" altLang="en-US" b="1" dirty="0" smtClean="0"/>
              <a:t>THE BAPTISMAL PROMISES</a:t>
            </a:r>
            <a:endParaRPr lang="en-GB" altLang="en-US" dirty="0" smtClean="0"/>
          </a:p>
        </p:txBody>
      </p:sp>
    </p:spTree>
    <p:extLst>
      <p:ext uri="{BB962C8B-B14F-4D97-AF65-F5344CB8AC3E}">
        <p14:creationId xmlns:p14="http://schemas.microsoft.com/office/powerpoint/2010/main" val="511510915"/>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242645" y="558914"/>
            <a:ext cx="10117018" cy="3970318"/>
          </a:xfrm>
          <a:prstGeom prst="rect">
            <a:avLst/>
          </a:prstGeom>
        </p:spPr>
        <p:txBody>
          <a:bodyPr wrap="square">
            <a:spAutoFit/>
          </a:bodyPr>
          <a:lstStyle/>
          <a:p>
            <a:pPr lvl="0"/>
            <a:r>
              <a:rPr lang="en-US" sz="2400" i="1" dirty="0">
                <a:solidFill>
                  <a:srgbClr val="C00000"/>
                </a:solidFill>
                <a:latin typeface="Arial" panose="020B0604020202020204" pitchFamily="34" charset="0"/>
                <a:cs typeface="Arial" panose="020B0604020202020204" pitchFamily="34" charset="0"/>
              </a:rPr>
              <a:t>Those </a:t>
            </a:r>
            <a:r>
              <a:rPr lang="en-US" sz="2400" dirty="0">
                <a:solidFill>
                  <a:srgbClr val="C00000"/>
                </a:solidFill>
                <a:latin typeface="Arial" panose="020B0604020202020204" pitchFamily="34" charset="0"/>
                <a:cs typeface="Arial" panose="020B0604020202020204" pitchFamily="34" charset="0"/>
              </a:rPr>
              <a:t>who </a:t>
            </a:r>
            <a:r>
              <a:rPr lang="en-US" sz="2400" i="1" dirty="0">
                <a:solidFill>
                  <a:srgbClr val="C00000"/>
                </a:solidFill>
                <a:latin typeface="Arial" panose="020B0604020202020204" pitchFamily="34" charset="0"/>
                <a:cs typeface="Arial" panose="020B0604020202020204" pitchFamily="34" charset="0"/>
              </a:rPr>
              <a:t>have </a:t>
            </a:r>
            <a:r>
              <a:rPr lang="en-US" sz="2400" dirty="0">
                <a:solidFill>
                  <a:srgbClr val="C00000"/>
                </a:solidFill>
                <a:latin typeface="Arial" panose="020B0604020202020204" pitchFamily="34" charset="0"/>
                <a:cs typeface="Arial" panose="020B0604020202020204" pitchFamily="34" charset="0"/>
              </a:rPr>
              <a:t>answered for </a:t>
            </a:r>
            <a:r>
              <a:rPr lang="en-US" sz="2400" i="1" dirty="0">
                <a:solidFill>
                  <a:srgbClr val="C00000"/>
                </a:solidFill>
                <a:latin typeface="Arial" panose="020B0604020202020204" pitchFamily="34" charset="0"/>
                <a:cs typeface="Arial" panose="020B0604020202020204" pitchFamily="34" charset="0"/>
              </a:rPr>
              <a:t>themselves sit</a:t>
            </a:r>
            <a:r>
              <a:rPr lang="en-US" sz="2400" dirty="0" smtClean="0">
                <a:solidFill>
                  <a:srgbClr val="C00000"/>
                </a:solidFill>
                <a:latin typeface="Arial" panose="020B0604020202020204" pitchFamily="34" charset="0"/>
                <a:cs typeface="Arial" panose="020B0604020202020204" pitchFamily="34" charset="0"/>
              </a:rPr>
              <a:t>.</a:t>
            </a:r>
          </a:p>
          <a:p>
            <a:pPr lvl="0"/>
            <a:endParaRPr lang="en-GB" sz="2400" dirty="0">
              <a:solidFill>
                <a:srgbClr val="C00000"/>
              </a:solidFill>
              <a:latin typeface="Arial" panose="020B0604020202020204" pitchFamily="34" charset="0"/>
              <a:cs typeface="Arial" panose="020B0604020202020204" pitchFamily="34" charset="0"/>
            </a:endParaRPr>
          </a:p>
          <a:p>
            <a:r>
              <a:rPr lang="en-US" sz="2400" dirty="0">
                <a:solidFill>
                  <a:srgbClr val="C00000"/>
                </a:solidFill>
                <a:latin typeface="Arial" panose="020B0604020202020204" pitchFamily="34" charset="0"/>
                <a:cs typeface="Arial" panose="020B0604020202020204" pitchFamily="34" charset="0"/>
              </a:rPr>
              <a:t>The </a:t>
            </a:r>
            <a:r>
              <a:rPr lang="en-US" sz="2400" i="1" dirty="0">
                <a:solidFill>
                  <a:srgbClr val="C00000"/>
                </a:solidFill>
                <a:latin typeface="Arial" panose="020B0604020202020204" pitchFamily="34" charset="0"/>
                <a:cs typeface="Arial" panose="020B0604020202020204" pitchFamily="34" charset="0"/>
              </a:rPr>
              <a:t>parents </a:t>
            </a:r>
            <a:r>
              <a:rPr lang="en-US" sz="2400" dirty="0">
                <a:solidFill>
                  <a:srgbClr val="C00000"/>
                </a:solidFill>
                <a:latin typeface="Arial" panose="020B0604020202020204" pitchFamily="34" charset="0"/>
                <a:cs typeface="Arial" panose="020B0604020202020204" pitchFamily="34" charset="0"/>
              </a:rPr>
              <a:t>(and </a:t>
            </a:r>
            <a:r>
              <a:rPr lang="en-US" sz="2400" i="1" dirty="0">
                <a:solidFill>
                  <a:srgbClr val="C00000"/>
                </a:solidFill>
                <a:latin typeface="Arial" panose="020B0604020202020204" pitchFamily="34" charset="0"/>
                <a:cs typeface="Arial" panose="020B0604020202020204" pitchFamily="34" charset="0"/>
              </a:rPr>
              <a:t>godparents</a:t>
            </a:r>
            <a:r>
              <a:rPr lang="en-US" sz="2400" dirty="0">
                <a:solidFill>
                  <a:srgbClr val="C00000"/>
                </a:solidFill>
                <a:latin typeface="Arial" panose="020B0604020202020204" pitchFamily="34" charset="0"/>
                <a:cs typeface="Arial" panose="020B0604020202020204" pitchFamily="34" charset="0"/>
              </a:rPr>
              <a:t>) of the newly-baptized </a:t>
            </a:r>
            <a:r>
              <a:rPr lang="en-US" sz="2400" i="1" dirty="0">
                <a:solidFill>
                  <a:srgbClr val="C00000"/>
                </a:solidFill>
                <a:latin typeface="Arial" panose="020B0604020202020204" pitchFamily="34" charset="0"/>
                <a:cs typeface="Arial" panose="020B0604020202020204" pitchFamily="34" charset="0"/>
              </a:rPr>
              <a:t>children stand</a:t>
            </a:r>
            <a:r>
              <a:rPr lang="en-US" sz="2400" dirty="0" smtClean="0">
                <a:solidFill>
                  <a:srgbClr val="C00000"/>
                </a:solidFill>
                <a:latin typeface="Arial" panose="020B0604020202020204" pitchFamily="34" charset="0"/>
                <a:cs typeface="Arial" panose="020B0604020202020204" pitchFamily="34" charset="0"/>
              </a:rPr>
              <a:t>.</a:t>
            </a:r>
          </a:p>
          <a:p>
            <a:endParaRPr lang="en-GB" sz="2400" dirty="0">
              <a:solidFill>
                <a:srgbClr val="C00000"/>
              </a:solidFill>
              <a:latin typeface="Arial" panose="020B0604020202020204" pitchFamily="34" charset="0"/>
              <a:cs typeface="Arial" panose="020B0604020202020204" pitchFamily="34" charset="0"/>
            </a:endParaRPr>
          </a:p>
          <a:p>
            <a:r>
              <a:rPr lang="en-US" sz="2400" dirty="0">
                <a:solidFill>
                  <a:srgbClr val="C00000"/>
                </a:solidFill>
                <a:latin typeface="Arial" panose="020B0604020202020204" pitchFamily="34" charset="0"/>
                <a:cs typeface="Arial" panose="020B0604020202020204" pitchFamily="34" charset="0"/>
              </a:rPr>
              <a:t>The minister says to the </a:t>
            </a:r>
            <a:r>
              <a:rPr lang="en-US" sz="2400" i="1" dirty="0">
                <a:solidFill>
                  <a:srgbClr val="C00000"/>
                </a:solidFill>
                <a:latin typeface="Arial" panose="020B0604020202020204" pitchFamily="34" charset="0"/>
                <a:cs typeface="Arial" panose="020B0604020202020204" pitchFamily="34" charset="0"/>
              </a:rPr>
              <a:t>parents</a:t>
            </a:r>
            <a:r>
              <a:rPr lang="en-US" sz="2400" dirty="0" smtClean="0">
                <a:solidFill>
                  <a:srgbClr val="C00000"/>
                </a:solidFill>
                <a:latin typeface="Arial" panose="020B0604020202020204" pitchFamily="34" charset="0"/>
                <a:cs typeface="Arial" panose="020B0604020202020204" pitchFamily="34" charset="0"/>
              </a:rPr>
              <a:t>:</a:t>
            </a:r>
          </a:p>
          <a:p>
            <a:endParaRPr lang="en-GB" sz="2400" dirty="0">
              <a:solidFill>
                <a:srgbClr val="C00000"/>
              </a:solidFill>
              <a:latin typeface="Arial" panose="020B0604020202020204" pitchFamily="34" charset="0"/>
              <a:cs typeface="Arial" panose="020B0604020202020204" pitchFamily="34" charset="0"/>
            </a:endParaRPr>
          </a:p>
          <a:p>
            <a:r>
              <a:rPr lang="en-US" sz="3600" i="1" dirty="0">
                <a:latin typeface="Arial" panose="020B0604020202020204" pitchFamily="34" charset="0"/>
                <a:cs typeface="Arial" panose="020B0604020202020204" pitchFamily="34" charset="0"/>
              </a:rPr>
              <a:t>A and B (A), </a:t>
            </a:r>
            <a:r>
              <a:rPr lang="en-US" sz="3600" dirty="0">
                <a:latin typeface="Arial" panose="020B0604020202020204" pitchFamily="34" charset="0"/>
                <a:cs typeface="Arial" panose="020B0604020202020204" pitchFamily="34" charset="0"/>
              </a:rPr>
              <a:t>I ask you now to respond to God’s love and grace to your </a:t>
            </a:r>
            <a:r>
              <a:rPr lang="en-US" sz="3600" i="1" dirty="0">
                <a:latin typeface="Arial" panose="020B0604020202020204" pitchFamily="34" charset="0"/>
                <a:cs typeface="Arial" panose="020B0604020202020204" pitchFamily="34" charset="0"/>
              </a:rPr>
              <a:t>children </a:t>
            </a:r>
            <a:r>
              <a:rPr lang="en-US" sz="3600" dirty="0">
                <a:latin typeface="Arial" panose="020B0604020202020204" pitchFamily="34" charset="0"/>
                <a:cs typeface="Arial" panose="020B0604020202020204" pitchFamily="34" charset="0"/>
              </a:rPr>
              <a:t>by making these promises</a:t>
            </a:r>
            <a:r>
              <a:rPr lang="en-US" sz="3600" dirty="0" smtClean="0">
                <a:latin typeface="Arial" panose="020B0604020202020204" pitchFamily="34" charset="0"/>
                <a:cs typeface="Arial" panose="020B0604020202020204" pitchFamily="34" charset="0"/>
              </a:rPr>
              <a:t>.</a:t>
            </a:r>
            <a:endParaRPr lang="en-GB" sz="3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2748937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242645" y="558914"/>
            <a:ext cx="10117018" cy="2862322"/>
          </a:xfrm>
          <a:prstGeom prst="rect">
            <a:avLst/>
          </a:prstGeom>
        </p:spPr>
        <p:txBody>
          <a:bodyPr wrap="square">
            <a:spAutoFit/>
          </a:bodyPr>
          <a:lstStyle/>
          <a:p>
            <a:r>
              <a:rPr lang="en-US" sz="3600" dirty="0" smtClean="0">
                <a:latin typeface="Arial" panose="020B0604020202020204" pitchFamily="34" charset="0"/>
                <a:cs typeface="Arial" panose="020B0604020202020204" pitchFamily="34" charset="0"/>
              </a:rPr>
              <a:t>Will </a:t>
            </a:r>
            <a:r>
              <a:rPr lang="en-US" sz="3600" dirty="0">
                <a:latin typeface="Arial" panose="020B0604020202020204" pitchFamily="34" charset="0"/>
                <a:cs typeface="Arial" panose="020B0604020202020204" pitchFamily="34" charset="0"/>
              </a:rPr>
              <a:t>you love </a:t>
            </a:r>
            <a:r>
              <a:rPr lang="en-US" sz="3600" i="1" dirty="0">
                <a:latin typeface="Arial" panose="020B0604020202020204" pitchFamily="34" charset="0"/>
                <a:cs typeface="Arial" panose="020B0604020202020204" pitchFamily="34" charset="0"/>
              </a:rPr>
              <a:t>these </a:t>
            </a:r>
            <a:r>
              <a:rPr lang="en-US" sz="3600" dirty="0">
                <a:latin typeface="Arial" panose="020B0604020202020204" pitchFamily="34" charset="0"/>
                <a:cs typeface="Arial" panose="020B0604020202020204" pitchFamily="34" charset="0"/>
              </a:rPr>
              <a:t>your </a:t>
            </a:r>
            <a:r>
              <a:rPr lang="en-US" sz="3600" i="1" dirty="0">
                <a:latin typeface="Arial" panose="020B0604020202020204" pitchFamily="34" charset="0"/>
                <a:cs typeface="Arial" panose="020B0604020202020204" pitchFamily="34" charset="0"/>
              </a:rPr>
              <a:t>children</a:t>
            </a:r>
            <a:r>
              <a:rPr lang="en-US" sz="3600" dirty="0">
                <a:latin typeface="Arial" panose="020B0604020202020204" pitchFamily="34" charset="0"/>
                <a:cs typeface="Arial" panose="020B0604020202020204" pitchFamily="34" charset="0"/>
              </a:rPr>
              <a:t>, committing </a:t>
            </a:r>
            <a:r>
              <a:rPr lang="en-US" sz="3600" i="1" dirty="0">
                <a:latin typeface="Arial" panose="020B0604020202020204" pitchFamily="34" charset="0"/>
                <a:cs typeface="Arial" panose="020B0604020202020204" pitchFamily="34" charset="0"/>
              </a:rPr>
              <a:t>yourselves </a:t>
            </a:r>
            <a:r>
              <a:rPr lang="en-US" sz="3600" dirty="0">
                <a:latin typeface="Arial" panose="020B0604020202020204" pitchFamily="34" charset="0"/>
                <a:cs typeface="Arial" panose="020B0604020202020204" pitchFamily="34" charset="0"/>
              </a:rPr>
              <a:t>to care for </a:t>
            </a:r>
            <a:r>
              <a:rPr lang="en-US" sz="3600" i="1" dirty="0">
                <a:latin typeface="Arial" panose="020B0604020202020204" pitchFamily="34" charset="0"/>
                <a:cs typeface="Arial" panose="020B0604020202020204" pitchFamily="34" charset="0"/>
              </a:rPr>
              <a:t>them </a:t>
            </a:r>
            <a:r>
              <a:rPr lang="en-US" sz="3600" dirty="0">
                <a:latin typeface="Arial" panose="020B0604020202020204" pitchFamily="34" charset="0"/>
                <a:cs typeface="Arial" panose="020B0604020202020204" pitchFamily="34" charset="0"/>
              </a:rPr>
              <a:t>in body, mind and spirit</a:t>
            </a:r>
            <a:r>
              <a:rPr lang="en-US" sz="3600" dirty="0" smtClean="0">
                <a:latin typeface="Arial" panose="020B0604020202020204" pitchFamily="34" charset="0"/>
                <a:cs typeface="Arial" panose="020B0604020202020204" pitchFamily="34" charset="0"/>
              </a:rPr>
              <a:t>?</a:t>
            </a:r>
          </a:p>
          <a:p>
            <a:endParaRPr lang="en-GB" sz="3600" dirty="0">
              <a:latin typeface="Arial" panose="020B0604020202020204" pitchFamily="34" charset="0"/>
              <a:cs typeface="Arial" panose="020B0604020202020204" pitchFamily="34" charset="0"/>
            </a:endParaRPr>
          </a:p>
          <a:p>
            <a:r>
              <a:rPr lang="en-US" sz="2400" dirty="0">
                <a:solidFill>
                  <a:srgbClr val="C00000"/>
                </a:solidFill>
                <a:latin typeface="Arial" panose="020B0604020202020204" pitchFamily="34" charset="0"/>
                <a:cs typeface="Arial" panose="020B0604020202020204" pitchFamily="34" charset="0"/>
              </a:rPr>
              <a:t>Answer: </a:t>
            </a:r>
            <a:r>
              <a:rPr lang="en-US" sz="3600" dirty="0">
                <a:latin typeface="Arial" panose="020B0604020202020204" pitchFamily="34" charset="0"/>
                <a:cs typeface="Arial" panose="020B0604020202020204" pitchFamily="34" charset="0"/>
              </a:rPr>
              <a:t>With God’s help </a:t>
            </a:r>
            <a:r>
              <a:rPr lang="en-US" sz="3600" i="1" dirty="0">
                <a:latin typeface="Arial" panose="020B0604020202020204" pitchFamily="34" charset="0"/>
                <a:cs typeface="Arial" panose="020B0604020202020204" pitchFamily="34" charset="0"/>
              </a:rPr>
              <a:t>we </a:t>
            </a:r>
            <a:r>
              <a:rPr lang="en-US" sz="3600" dirty="0">
                <a:latin typeface="Arial" panose="020B0604020202020204" pitchFamily="34" charset="0"/>
                <a:cs typeface="Arial" panose="020B0604020202020204" pitchFamily="34" charset="0"/>
              </a:rPr>
              <a:t>will.</a:t>
            </a:r>
            <a:endParaRPr lang="en-GB" sz="3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2368174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242645" y="558914"/>
            <a:ext cx="10117018" cy="5816977"/>
          </a:xfrm>
          <a:prstGeom prst="rect">
            <a:avLst/>
          </a:prstGeom>
        </p:spPr>
        <p:txBody>
          <a:bodyPr wrap="square">
            <a:spAutoFit/>
          </a:bodyPr>
          <a:lstStyle/>
          <a:p>
            <a:r>
              <a:rPr lang="en-US" sz="3600" dirty="0">
                <a:latin typeface="Arial" panose="020B0604020202020204" pitchFamily="34" charset="0"/>
                <a:cs typeface="Arial" panose="020B0604020202020204" pitchFamily="34" charset="0"/>
              </a:rPr>
              <a:t>Will you, therefore,</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ensure that </a:t>
            </a:r>
            <a:r>
              <a:rPr lang="en-US" sz="3600" i="1" dirty="0">
                <a:latin typeface="Arial" panose="020B0604020202020204" pitchFamily="34" charset="0"/>
                <a:cs typeface="Arial" panose="020B0604020202020204" pitchFamily="34" charset="0"/>
              </a:rPr>
              <a:t>they are </a:t>
            </a:r>
            <a:r>
              <a:rPr lang="en-US" sz="3600" dirty="0">
                <a:latin typeface="Arial" panose="020B0604020202020204" pitchFamily="34" charset="0"/>
                <a:cs typeface="Arial" panose="020B0604020202020204" pitchFamily="34" charset="0"/>
              </a:rPr>
              <a:t>nurtured</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in the faith and life of the Christian community</a:t>
            </a:r>
            <a:r>
              <a:rPr lang="en-US" sz="3600" dirty="0" smtClean="0">
                <a:latin typeface="Arial" panose="020B0604020202020204" pitchFamily="34" charset="0"/>
                <a:cs typeface="Arial" panose="020B0604020202020204" pitchFamily="34" charset="0"/>
              </a:rPr>
              <a:t>?</a:t>
            </a:r>
          </a:p>
          <a:p>
            <a:endParaRPr lang="en-GB" sz="2400" dirty="0">
              <a:solidFill>
                <a:srgbClr val="C00000"/>
              </a:solidFill>
              <a:latin typeface="Arial" panose="020B0604020202020204" pitchFamily="34" charset="0"/>
              <a:cs typeface="Arial" panose="020B0604020202020204" pitchFamily="34" charset="0"/>
            </a:endParaRPr>
          </a:p>
          <a:p>
            <a:r>
              <a:rPr lang="en-US" sz="2400" dirty="0">
                <a:solidFill>
                  <a:srgbClr val="C00000"/>
                </a:solidFill>
                <a:latin typeface="Arial" panose="020B0604020202020204" pitchFamily="34" charset="0"/>
                <a:cs typeface="Arial" panose="020B0604020202020204" pitchFamily="34" charset="0"/>
              </a:rPr>
              <a:t>Answer:</a:t>
            </a:r>
            <a:r>
              <a:rPr lang="en-US" sz="3600" dirty="0">
                <a:latin typeface="Arial" panose="020B0604020202020204" pitchFamily="34" charset="0"/>
                <a:cs typeface="Arial" panose="020B0604020202020204" pitchFamily="34" charset="0"/>
              </a:rPr>
              <a:t> With God’s help </a:t>
            </a:r>
            <a:r>
              <a:rPr lang="en-US" sz="3600" i="1" dirty="0">
                <a:latin typeface="Arial" panose="020B0604020202020204" pitchFamily="34" charset="0"/>
                <a:cs typeface="Arial" panose="020B0604020202020204" pitchFamily="34" charset="0"/>
              </a:rPr>
              <a:t>we </a:t>
            </a:r>
            <a:r>
              <a:rPr lang="en-US" sz="3600" dirty="0">
                <a:latin typeface="Arial" panose="020B0604020202020204" pitchFamily="34" charset="0"/>
                <a:cs typeface="Arial" panose="020B0604020202020204" pitchFamily="34" charset="0"/>
              </a:rPr>
              <a:t>will</a:t>
            </a:r>
            <a:r>
              <a:rPr lang="en-US" sz="3600" dirty="0" smtClean="0">
                <a:latin typeface="Arial" panose="020B0604020202020204" pitchFamily="34" charset="0"/>
                <a:cs typeface="Arial" panose="020B0604020202020204" pitchFamily="34" charset="0"/>
              </a:rPr>
              <a:t>.</a:t>
            </a:r>
          </a:p>
          <a:p>
            <a:endParaRPr lang="en-GB" sz="24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Will you set before </a:t>
            </a:r>
            <a:r>
              <a:rPr lang="en-US" sz="3600" i="1" dirty="0">
                <a:latin typeface="Arial" panose="020B0604020202020204" pitchFamily="34" charset="0"/>
                <a:cs typeface="Arial" panose="020B0604020202020204" pitchFamily="34" charset="0"/>
              </a:rPr>
              <a:t>them </a:t>
            </a:r>
            <a:r>
              <a:rPr lang="en-US" sz="3600" dirty="0">
                <a:latin typeface="Arial" panose="020B0604020202020204" pitchFamily="34" charset="0"/>
                <a:cs typeface="Arial" panose="020B0604020202020204" pitchFamily="34" charset="0"/>
              </a:rPr>
              <a:t>a Christian example, that through your prayers, words and deeds, </a:t>
            </a:r>
            <a:r>
              <a:rPr lang="en-US" sz="3600" i="1" dirty="0">
                <a:latin typeface="Arial" panose="020B0604020202020204" pitchFamily="34" charset="0"/>
                <a:cs typeface="Arial" panose="020B0604020202020204" pitchFamily="34" charset="0"/>
              </a:rPr>
              <a:t>they </a:t>
            </a:r>
            <a:r>
              <a:rPr lang="en-US" sz="3600" dirty="0">
                <a:latin typeface="Arial" panose="020B0604020202020204" pitchFamily="34" charset="0"/>
                <a:cs typeface="Arial" panose="020B0604020202020204" pitchFamily="34" charset="0"/>
              </a:rPr>
              <a:t>may learn the way of Christ?</a:t>
            </a:r>
            <a:endParaRPr lang="en-GB" sz="3600" dirty="0">
              <a:latin typeface="Arial" panose="020B0604020202020204" pitchFamily="34" charset="0"/>
              <a:cs typeface="Arial" panose="020B0604020202020204" pitchFamily="34" charset="0"/>
            </a:endParaRPr>
          </a:p>
          <a:p>
            <a:endParaRPr lang="en-US" sz="2400" dirty="0" smtClean="0">
              <a:solidFill>
                <a:srgbClr val="C00000"/>
              </a:solidFill>
              <a:latin typeface="Arial" panose="020B0604020202020204" pitchFamily="34" charset="0"/>
              <a:cs typeface="Arial" panose="020B0604020202020204" pitchFamily="34" charset="0"/>
            </a:endParaRPr>
          </a:p>
          <a:p>
            <a:r>
              <a:rPr lang="en-US" sz="2400" dirty="0" smtClean="0">
                <a:solidFill>
                  <a:srgbClr val="C00000"/>
                </a:solidFill>
                <a:latin typeface="Arial" panose="020B0604020202020204" pitchFamily="34" charset="0"/>
                <a:cs typeface="Arial" panose="020B0604020202020204" pitchFamily="34" charset="0"/>
              </a:rPr>
              <a:t>Answer</a:t>
            </a:r>
            <a:r>
              <a:rPr lang="en-US" sz="2400" dirty="0">
                <a:solidFill>
                  <a:srgbClr val="C00000"/>
                </a:solidFill>
                <a:latin typeface="Arial" panose="020B0604020202020204" pitchFamily="34" charset="0"/>
                <a:cs typeface="Arial" panose="020B0604020202020204" pitchFamily="34" charset="0"/>
              </a:rPr>
              <a:t>: </a:t>
            </a:r>
            <a:r>
              <a:rPr lang="en-US" sz="3600" dirty="0">
                <a:latin typeface="Arial" panose="020B0604020202020204" pitchFamily="34" charset="0"/>
                <a:cs typeface="Arial" panose="020B0604020202020204" pitchFamily="34" charset="0"/>
              </a:rPr>
              <a:t>With God’s help </a:t>
            </a:r>
            <a:r>
              <a:rPr lang="en-US" sz="3600" i="1" dirty="0">
                <a:latin typeface="Arial" panose="020B0604020202020204" pitchFamily="34" charset="0"/>
                <a:cs typeface="Arial" panose="020B0604020202020204" pitchFamily="34" charset="0"/>
              </a:rPr>
              <a:t>we </a:t>
            </a:r>
            <a:r>
              <a:rPr lang="en-US" sz="3600" dirty="0">
                <a:latin typeface="Arial" panose="020B0604020202020204" pitchFamily="34" charset="0"/>
                <a:cs typeface="Arial" panose="020B0604020202020204" pitchFamily="34" charset="0"/>
              </a:rPr>
              <a:t>will.</a:t>
            </a:r>
            <a:endParaRPr lang="en-GB" sz="3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5236005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242645" y="558914"/>
            <a:ext cx="10117018" cy="3416320"/>
          </a:xfrm>
          <a:prstGeom prst="rect">
            <a:avLst/>
          </a:prstGeom>
        </p:spPr>
        <p:txBody>
          <a:bodyPr wrap="square">
            <a:spAutoFit/>
          </a:bodyPr>
          <a:lstStyle/>
          <a:p>
            <a:pPr lvl="0"/>
            <a:r>
              <a:rPr lang="en-US" sz="2400" dirty="0">
                <a:solidFill>
                  <a:srgbClr val="C00000"/>
                </a:solidFill>
                <a:latin typeface="Arial" panose="020B0604020202020204" pitchFamily="34" charset="0"/>
                <a:cs typeface="Arial" panose="020B0604020202020204" pitchFamily="34" charset="0"/>
              </a:rPr>
              <a:t>If there </a:t>
            </a:r>
            <a:r>
              <a:rPr lang="en-US" sz="2400" i="1" dirty="0">
                <a:solidFill>
                  <a:srgbClr val="C00000"/>
                </a:solidFill>
                <a:latin typeface="Arial" panose="020B0604020202020204" pitchFamily="34" charset="0"/>
                <a:cs typeface="Arial" panose="020B0604020202020204" pitchFamily="34" charset="0"/>
              </a:rPr>
              <a:t>are godparents</a:t>
            </a:r>
            <a:r>
              <a:rPr lang="en-US" sz="2400" dirty="0">
                <a:solidFill>
                  <a:srgbClr val="C00000"/>
                </a:solidFill>
                <a:latin typeface="Arial" panose="020B0604020202020204" pitchFamily="34" charset="0"/>
                <a:cs typeface="Arial" panose="020B0604020202020204" pitchFamily="34" charset="0"/>
              </a:rPr>
              <a:t>, the minister says to </a:t>
            </a:r>
            <a:r>
              <a:rPr lang="en-US" sz="2400" i="1" dirty="0">
                <a:solidFill>
                  <a:srgbClr val="C00000"/>
                </a:solidFill>
                <a:latin typeface="Arial" panose="020B0604020202020204" pitchFamily="34" charset="0"/>
                <a:cs typeface="Arial" panose="020B0604020202020204" pitchFamily="34" charset="0"/>
              </a:rPr>
              <a:t>them</a:t>
            </a:r>
            <a:r>
              <a:rPr lang="en-US" sz="2400" dirty="0" smtClean="0">
                <a:solidFill>
                  <a:srgbClr val="C00000"/>
                </a:solidFill>
                <a:latin typeface="Arial" panose="020B0604020202020204" pitchFamily="34" charset="0"/>
                <a:cs typeface="Arial" panose="020B0604020202020204" pitchFamily="34" charset="0"/>
              </a:rPr>
              <a:t>:</a:t>
            </a:r>
          </a:p>
          <a:p>
            <a:pPr lvl="0"/>
            <a:r>
              <a:rPr lang="en-US" sz="2400" dirty="0" smtClean="0">
                <a:solidFill>
                  <a:srgbClr val="C00000"/>
                </a:solidFill>
                <a:latin typeface="Arial" panose="020B0604020202020204" pitchFamily="34" charset="0"/>
                <a:cs typeface="Arial" panose="020B0604020202020204" pitchFamily="34" charset="0"/>
              </a:rPr>
              <a:t> </a:t>
            </a:r>
          </a:p>
          <a:p>
            <a:pPr lvl="0"/>
            <a:r>
              <a:rPr lang="en-US" sz="3600" i="1" dirty="0" smtClean="0">
                <a:latin typeface="Arial" panose="020B0604020202020204" pitchFamily="34" charset="0"/>
                <a:cs typeface="Arial" panose="020B0604020202020204" pitchFamily="34" charset="0"/>
              </a:rPr>
              <a:t>C </a:t>
            </a:r>
            <a:r>
              <a:rPr lang="en-US" sz="3600" i="1" dirty="0">
                <a:latin typeface="Arial" panose="020B0604020202020204" pitchFamily="34" charset="0"/>
                <a:cs typeface="Arial" panose="020B0604020202020204" pitchFamily="34" charset="0"/>
              </a:rPr>
              <a:t>and D (C),</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will you help </a:t>
            </a:r>
            <a:r>
              <a:rPr lang="en-US" sz="3600" i="1" dirty="0">
                <a:latin typeface="Arial" panose="020B0604020202020204" pitchFamily="34" charset="0"/>
                <a:cs typeface="Arial" panose="020B0604020202020204" pitchFamily="34" charset="0"/>
              </a:rPr>
              <a:t>these parents</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to nurture </a:t>
            </a:r>
            <a:r>
              <a:rPr lang="en-US" sz="3600" i="1" dirty="0">
                <a:latin typeface="Arial" panose="020B0604020202020204" pitchFamily="34" charset="0"/>
                <a:cs typeface="Arial" panose="020B0604020202020204" pitchFamily="34" charset="0"/>
              </a:rPr>
              <a:t>their children </a:t>
            </a:r>
            <a:r>
              <a:rPr lang="en-US" sz="3600" dirty="0">
                <a:latin typeface="Arial" panose="020B0604020202020204" pitchFamily="34" charset="0"/>
                <a:cs typeface="Arial" panose="020B0604020202020204" pitchFamily="34" charset="0"/>
              </a:rPr>
              <a:t>in the Christian faith</a:t>
            </a:r>
            <a:r>
              <a:rPr lang="en-US" sz="3600" dirty="0" smtClean="0">
                <a:latin typeface="Arial" panose="020B0604020202020204" pitchFamily="34" charset="0"/>
                <a:cs typeface="Arial" panose="020B0604020202020204" pitchFamily="34" charset="0"/>
              </a:rPr>
              <a:t>?</a:t>
            </a:r>
          </a:p>
          <a:p>
            <a:endParaRPr lang="en-GB" sz="2400" dirty="0">
              <a:solidFill>
                <a:srgbClr val="C00000"/>
              </a:solidFill>
              <a:latin typeface="Arial" panose="020B0604020202020204" pitchFamily="34" charset="0"/>
              <a:cs typeface="Arial" panose="020B0604020202020204" pitchFamily="34" charset="0"/>
            </a:endParaRPr>
          </a:p>
          <a:p>
            <a:r>
              <a:rPr lang="en-US" sz="2400" dirty="0">
                <a:solidFill>
                  <a:srgbClr val="C00000"/>
                </a:solidFill>
                <a:latin typeface="Arial" panose="020B0604020202020204" pitchFamily="34" charset="0"/>
                <a:cs typeface="Arial" panose="020B0604020202020204" pitchFamily="34" charset="0"/>
              </a:rPr>
              <a:t>Answer: </a:t>
            </a:r>
            <a:r>
              <a:rPr lang="en-US" sz="3600" dirty="0">
                <a:latin typeface="Arial" panose="020B0604020202020204" pitchFamily="34" charset="0"/>
                <a:cs typeface="Arial" panose="020B0604020202020204" pitchFamily="34" charset="0"/>
              </a:rPr>
              <a:t>With God’s help </a:t>
            </a:r>
            <a:r>
              <a:rPr lang="en-US" sz="3600" i="1" dirty="0">
                <a:latin typeface="Arial" panose="020B0604020202020204" pitchFamily="34" charset="0"/>
                <a:cs typeface="Arial" panose="020B0604020202020204" pitchFamily="34" charset="0"/>
              </a:rPr>
              <a:t>we </a:t>
            </a:r>
            <a:r>
              <a:rPr lang="en-US" sz="3600" dirty="0">
                <a:latin typeface="Arial" panose="020B0604020202020204" pitchFamily="34" charset="0"/>
                <a:cs typeface="Arial" panose="020B0604020202020204" pitchFamily="34" charset="0"/>
              </a:rPr>
              <a:t>will.</a:t>
            </a:r>
            <a:endParaRPr lang="en-GB" sz="3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2464814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242645" y="558914"/>
            <a:ext cx="10117018" cy="5816977"/>
          </a:xfrm>
          <a:prstGeom prst="rect">
            <a:avLst/>
          </a:prstGeom>
        </p:spPr>
        <p:txBody>
          <a:bodyPr wrap="square">
            <a:spAutoFit/>
          </a:bodyPr>
          <a:lstStyle/>
          <a:p>
            <a:pPr lvl="0"/>
            <a:r>
              <a:rPr lang="en-US" sz="2400" dirty="0">
                <a:solidFill>
                  <a:srgbClr val="C00000"/>
                </a:solidFill>
                <a:latin typeface="Arial" panose="020B0604020202020204" pitchFamily="34" charset="0"/>
                <a:cs typeface="Arial" panose="020B0604020202020204" pitchFamily="34" charset="0"/>
              </a:rPr>
              <a:t>All stand. The minister says to the people</a:t>
            </a:r>
            <a:r>
              <a:rPr lang="en-US" sz="2400" dirty="0" smtClean="0">
                <a:solidFill>
                  <a:srgbClr val="C00000"/>
                </a:solidFill>
                <a:latin typeface="Arial" panose="020B0604020202020204" pitchFamily="34" charset="0"/>
                <a:cs typeface="Arial" panose="020B0604020202020204" pitchFamily="34" charset="0"/>
              </a:rPr>
              <a:t>:</a:t>
            </a:r>
          </a:p>
          <a:p>
            <a:pPr lvl="0"/>
            <a:endParaRPr lang="en-GB" sz="2400" dirty="0">
              <a:solidFill>
                <a:srgbClr val="C00000"/>
              </a:solidFill>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Members of the body of Christ, we rejoice that </a:t>
            </a:r>
            <a:r>
              <a:rPr lang="en-US" sz="3600" i="1" dirty="0">
                <a:latin typeface="Arial" panose="020B0604020202020204" pitchFamily="34" charset="0"/>
                <a:cs typeface="Arial" panose="020B0604020202020204" pitchFamily="34" charset="0"/>
              </a:rPr>
              <a:t>these children have </a:t>
            </a:r>
            <a:r>
              <a:rPr lang="en-US" sz="3600" dirty="0">
                <a:latin typeface="Arial" panose="020B0604020202020204" pitchFamily="34" charset="0"/>
                <a:cs typeface="Arial" panose="020B0604020202020204" pitchFamily="34" charset="0"/>
              </a:rPr>
              <a:t>been baptized</a:t>
            </a:r>
            <a:r>
              <a:rPr lang="en-US" sz="3600" dirty="0" smtClean="0">
                <a:latin typeface="Arial" panose="020B0604020202020204" pitchFamily="34" charset="0"/>
                <a:cs typeface="Arial" panose="020B0604020202020204" pitchFamily="34" charset="0"/>
              </a:rPr>
              <a:t>.</a:t>
            </a:r>
          </a:p>
          <a:p>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Will you so maintain the Church’s life of worship and service that </a:t>
            </a:r>
            <a:r>
              <a:rPr lang="en-US" sz="3600" i="1" dirty="0">
                <a:latin typeface="Arial" panose="020B0604020202020204" pitchFamily="34" charset="0"/>
                <a:cs typeface="Arial" panose="020B0604020202020204" pitchFamily="34" charset="0"/>
              </a:rPr>
              <a:t>they </a:t>
            </a:r>
            <a:r>
              <a:rPr lang="en-US" sz="3600" dirty="0">
                <a:latin typeface="Arial" panose="020B0604020202020204" pitchFamily="34" charset="0"/>
                <a:cs typeface="Arial" panose="020B0604020202020204" pitchFamily="34" charset="0"/>
              </a:rPr>
              <a:t>may grow in grace and in the knowledge and love of God and of his Son Jesus Christ our Lord</a:t>
            </a:r>
            <a:r>
              <a:rPr lang="en-US" sz="3600" dirty="0" smtClean="0">
                <a:latin typeface="Arial" panose="020B0604020202020204" pitchFamily="34" charset="0"/>
                <a:cs typeface="Arial" panose="020B0604020202020204" pitchFamily="34" charset="0"/>
              </a:rPr>
              <a:t>?</a:t>
            </a:r>
          </a:p>
          <a:p>
            <a:endParaRPr lang="en-GB" sz="3600" dirty="0">
              <a:latin typeface="Arial" panose="020B0604020202020204" pitchFamily="34" charset="0"/>
              <a:cs typeface="Arial" panose="020B0604020202020204" pitchFamily="34" charset="0"/>
            </a:endParaRPr>
          </a:p>
          <a:p>
            <a:r>
              <a:rPr lang="en-US" sz="3600" b="1" dirty="0">
                <a:latin typeface="Arial" panose="020B0604020202020204" pitchFamily="34" charset="0"/>
                <a:cs typeface="Arial" panose="020B0604020202020204" pitchFamily="34" charset="0"/>
              </a:rPr>
              <a:t>With God’s help we will.</a:t>
            </a:r>
            <a:endParaRPr lang="en-GB" sz="3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2913843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p:cNvSpPr>
            <a:spLocks noGrp="1" noChangeArrowheads="1"/>
          </p:cNvSpPr>
          <p:nvPr>
            <p:ph type="ctrTitle"/>
          </p:nvPr>
        </p:nvSpPr>
        <p:spPr bwMode="auto">
          <a:xfrm>
            <a:off x="2208213" y="2046288"/>
            <a:ext cx="9983787" cy="17351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r>
              <a:rPr lang="en-GB" altLang="en-US" b="1" dirty="0" smtClean="0"/>
              <a:t>THE REQUEST FOR CONFIRMATION</a:t>
            </a:r>
            <a:endParaRPr lang="en-GB" altLang="en-US" dirty="0" smtClean="0"/>
          </a:p>
        </p:txBody>
      </p:sp>
    </p:spTree>
    <p:extLst>
      <p:ext uri="{BB962C8B-B14F-4D97-AF65-F5344CB8AC3E}">
        <p14:creationId xmlns:p14="http://schemas.microsoft.com/office/powerpoint/2010/main" val="235650013"/>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242645" y="558914"/>
            <a:ext cx="10117018" cy="3785652"/>
          </a:xfrm>
          <a:prstGeom prst="rect">
            <a:avLst/>
          </a:prstGeom>
        </p:spPr>
        <p:txBody>
          <a:bodyPr wrap="square">
            <a:spAutoFit/>
          </a:bodyPr>
          <a:lstStyle/>
          <a:p>
            <a:pPr lvl="0"/>
            <a:r>
              <a:rPr lang="en-US" sz="2400" dirty="0">
                <a:solidFill>
                  <a:srgbClr val="C00000"/>
                </a:solidFill>
                <a:latin typeface="Arial" panose="020B0604020202020204" pitchFamily="34" charset="0"/>
                <a:cs typeface="Arial" panose="020B0604020202020204" pitchFamily="34" charset="0"/>
              </a:rPr>
              <a:t>The minister says to the newly-baptized </a:t>
            </a:r>
            <a:r>
              <a:rPr lang="en-US" sz="2400" i="1" dirty="0">
                <a:solidFill>
                  <a:srgbClr val="C00000"/>
                </a:solidFill>
                <a:latin typeface="Arial" panose="020B0604020202020204" pitchFamily="34" charset="0"/>
                <a:cs typeface="Arial" panose="020B0604020202020204" pitchFamily="34" charset="0"/>
              </a:rPr>
              <a:t>candidates </a:t>
            </a:r>
            <a:r>
              <a:rPr lang="en-US" sz="2400" dirty="0">
                <a:solidFill>
                  <a:srgbClr val="C00000"/>
                </a:solidFill>
                <a:latin typeface="Arial" panose="020B0604020202020204" pitchFamily="34" charset="0"/>
                <a:cs typeface="Arial" panose="020B0604020202020204" pitchFamily="34" charset="0"/>
              </a:rPr>
              <a:t>for Confirmation, and to any </a:t>
            </a:r>
            <a:r>
              <a:rPr lang="en-US" sz="2400" i="1" dirty="0">
                <a:solidFill>
                  <a:srgbClr val="C00000"/>
                </a:solidFill>
                <a:latin typeface="Arial" panose="020B0604020202020204" pitchFamily="34" charset="0"/>
                <a:cs typeface="Arial" panose="020B0604020202020204" pitchFamily="34" charset="0"/>
              </a:rPr>
              <a:t>candidates </a:t>
            </a:r>
            <a:r>
              <a:rPr lang="en-US" sz="2400" dirty="0">
                <a:solidFill>
                  <a:srgbClr val="C00000"/>
                </a:solidFill>
                <a:latin typeface="Arial" panose="020B0604020202020204" pitchFamily="34" charset="0"/>
                <a:cs typeface="Arial" panose="020B0604020202020204" pitchFamily="34" charset="0"/>
              </a:rPr>
              <a:t>for Confirmation who </a:t>
            </a:r>
            <a:r>
              <a:rPr lang="en-US" sz="2400" i="1" dirty="0">
                <a:solidFill>
                  <a:srgbClr val="C00000"/>
                </a:solidFill>
                <a:latin typeface="Arial" panose="020B0604020202020204" pitchFamily="34" charset="0"/>
                <a:cs typeface="Arial" panose="020B0604020202020204" pitchFamily="34" charset="0"/>
              </a:rPr>
              <a:t>have </a:t>
            </a:r>
            <a:r>
              <a:rPr lang="en-US" sz="2400" dirty="0">
                <a:solidFill>
                  <a:srgbClr val="C00000"/>
                </a:solidFill>
                <a:latin typeface="Arial" panose="020B0604020202020204" pitchFamily="34" charset="0"/>
                <a:cs typeface="Arial" panose="020B0604020202020204" pitchFamily="34" charset="0"/>
              </a:rPr>
              <a:t>been baptized on a previous occasion</a:t>
            </a:r>
            <a:r>
              <a:rPr lang="en-US" sz="2400" dirty="0" smtClean="0">
                <a:solidFill>
                  <a:srgbClr val="C00000"/>
                </a:solidFill>
                <a:latin typeface="Arial" panose="020B0604020202020204" pitchFamily="34" charset="0"/>
                <a:cs typeface="Arial" panose="020B0604020202020204" pitchFamily="34" charset="0"/>
              </a:rPr>
              <a:t>:</a:t>
            </a:r>
          </a:p>
          <a:p>
            <a:pPr lvl="0"/>
            <a:endParaRPr lang="en-GB" sz="2400" dirty="0">
              <a:solidFill>
                <a:srgbClr val="C00000"/>
              </a:solidFill>
              <a:latin typeface="Arial" panose="020B0604020202020204" pitchFamily="34" charset="0"/>
              <a:cs typeface="Arial" panose="020B0604020202020204" pitchFamily="34" charset="0"/>
            </a:endParaRPr>
          </a:p>
          <a:p>
            <a:r>
              <a:rPr lang="en-US" sz="3600" i="1" dirty="0">
                <a:latin typeface="Arial" panose="020B0604020202020204" pitchFamily="34" charset="0"/>
                <a:cs typeface="Arial" panose="020B0604020202020204" pitchFamily="34" charset="0"/>
              </a:rPr>
              <a:t>N and N (N),</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God has constantly been at work in your life </a:t>
            </a:r>
            <a:endParaRPr lang="en-US" sz="3600" dirty="0" smtClean="0">
              <a:latin typeface="Arial" panose="020B0604020202020204" pitchFamily="34" charset="0"/>
              <a:cs typeface="Arial" panose="020B0604020202020204" pitchFamily="34" charset="0"/>
            </a:endParaRPr>
          </a:p>
          <a:p>
            <a:r>
              <a:rPr lang="en-US" sz="3600" dirty="0" smtClean="0">
                <a:latin typeface="Arial" panose="020B0604020202020204" pitchFamily="34" charset="0"/>
                <a:cs typeface="Arial" panose="020B0604020202020204" pitchFamily="34" charset="0"/>
              </a:rPr>
              <a:t>and</a:t>
            </a:r>
            <a:r>
              <a:rPr lang="en-US" sz="3600" dirty="0">
                <a:latin typeface="Arial" panose="020B0604020202020204" pitchFamily="34" charset="0"/>
                <a:cs typeface="Arial" panose="020B0604020202020204" pitchFamily="34" charset="0"/>
              </a:rPr>
              <a:t>, at your Baptism into Christ,</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offered you the gifts of his grace. </a:t>
            </a:r>
            <a:endParaRPr lang="en-US" sz="3600" dirty="0"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0109000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242645" y="558914"/>
            <a:ext cx="10117018" cy="2677656"/>
          </a:xfrm>
          <a:prstGeom prst="rect">
            <a:avLst/>
          </a:prstGeom>
        </p:spPr>
        <p:txBody>
          <a:bodyPr wrap="square">
            <a:spAutoFit/>
          </a:bodyPr>
          <a:lstStyle/>
          <a:p>
            <a:r>
              <a:rPr lang="en-US" sz="3600" dirty="0" smtClean="0">
                <a:latin typeface="Arial" panose="020B0604020202020204" pitchFamily="34" charset="0"/>
                <a:cs typeface="Arial" panose="020B0604020202020204" pitchFamily="34" charset="0"/>
              </a:rPr>
              <a:t>In </a:t>
            </a:r>
            <a:r>
              <a:rPr lang="en-US" sz="3600" dirty="0">
                <a:latin typeface="Arial" panose="020B0604020202020204" pitchFamily="34" charset="0"/>
                <a:cs typeface="Arial" panose="020B0604020202020204" pitchFamily="34" charset="0"/>
              </a:rPr>
              <a:t>this moment</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God offers to strengthen you by his Spirit </a:t>
            </a:r>
            <a:endParaRPr lang="en-US" sz="3600" dirty="0" smtClean="0">
              <a:latin typeface="Arial" panose="020B0604020202020204" pitchFamily="34" charset="0"/>
              <a:cs typeface="Arial" panose="020B0604020202020204" pitchFamily="34" charset="0"/>
            </a:endParaRPr>
          </a:p>
          <a:p>
            <a:r>
              <a:rPr lang="en-US" sz="3600" dirty="0" smtClean="0">
                <a:latin typeface="Arial" panose="020B0604020202020204" pitchFamily="34" charset="0"/>
                <a:cs typeface="Arial" panose="020B0604020202020204" pitchFamily="34" charset="0"/>
              </a:rPr>
              <a:t>and </a:t>
            </a:r>
            <a:r>
              <a:rPr lang="en-US" sz="3600" dirty="0">
                <a:latin typeface="Arial" panose="020B0604020202020204" pitchFamily="34" charset="0"/>
                <a:cs typeface="Arial" panose="020B0604020202020204" pitchFamily="34" charset="0"/>
              </a:rPr>
              <a:t>invites you to respond</a:t>
            </a:r>
            <a:r>
              <a:rPr lang="en-US" sz="3600" dirty="0" smtClean="0">
                <a:latin typeface="Arial" panose="020B0604020202020204" pitchFamily="34" charset="0"/>
                <a:cs typeface="Arial" panose="020B0604020202020204" pitchFamily="34" charset="0"/>
              </a:rPr>
              <a:t>.</a:t>
            </a:r>
          </a:p>
          <a:p>
            <a:endParaRPr lang="en-GB" sz="2400" dirty="0">
              <a:solidFill>
                <a:srgbClr val="C00000"/>
              </a:solidFill>
              <a:latin typeface="Arial" panose="020B0604020202020204" pitchFamily="34" charset="0"/>
              <a:cs typeface="Arial" panose="020B0604020202020204" pitchFamily="34" charset="0"/>
            </a:endParaRPr>
          </a:p>
          <a:p>
            <a:r>
              <a:rPr lang="en-US" sz="2400" dirty="0">
                <a:solidFill>
                  <a:srgbClr val="C00000"/>
                </a:solidFill>
                <a:latin typeface="Arial" panose="020B0604020202020204" pitchFamily="34" charset="0"/>
                <a:cs typeface="Arial" panose="020B0604020202020204" pitchFamily="34" charset="0"/>
              </a:rPr>
              <a:t>Answer: </a:t>
            </a:r>
            <a:r>
              <a:rPr lang="en-US" sz="3600" dirty="0">
                <a:latin typeface="Arial" panose="020B0604020202020204" pitchFamily="34" charset="0"/>
                <a:cs typeface="Arial" panose="020B0604020202020204" pitchFamily="34" charset="0"/>
              </a:rPr>
              <a:t>I thank God, and ask to be confirmed.</a:t>
            </a:r>
            <a:endParaRPr lang="en-GB" sz="3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359027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p:cNvSpPr>
            <a:spLocks noGrp="1" noChangeArrowheads="1"/>
          </p:cNvSpPr>
          <p:nvPr>
            <p:ph type="ctrTitle"/>
          </p:nvPr>
        </p:nvSpPr>
        <p:spPr bwMode="auto">
          <a:xfrm>
            <a:off x="2208213" y="2046288"/>
            <a:ext cx="9983787" cy="17351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r>
              <a:rPr lang="en-GB" altLang="en-US" b="1" dirty="0" smtClean="0"/>
              <a:t>THE CONFIRMATION</a:t>
            </a:r>
            <a:endParaRPr lang="en-GB" altLang="en-US" dirty="0" smtClean="0"/>
          </a:p>
        </p:txBody>
      </p:sp>
    </p:spTree>
    <p:extLst>
      <p:ext uri="{BB962C8B-B14F-4D97-AF65-F5344CB8AC3E}">
        <p14:creationId xmlns:p14="http://schemas.microsoft.com/office/powerpoint/2010/main" val="2015718255"/>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242645" y="558914"/>
            <a:ext cx="10117018" cy="3785652"/>
          </a:xfrm>
          <a:prstGeom prst="rect">
            <a:avLst/>
          </a:prstGeom>
        </p:spPr>
        <p:txBody>
          <a:bodyPr wrap="square">
            <a:spAutoFit/>
          </a:bodyPr>
          <a:lstStyle/>
          <a:p>
            <a:pPr lvl="0"/>
            <a:r>
              <a:rPr lang="en-US" sz="2400" dirty="0">
                <a:solidFill>
                  <a:srgbClr val="C00000"/>
                </a:solidFill>
                <a:latin typeface="Arial" panose="020B0604020202020204" pitchFamily="34" charset="0"/>
                <a:cs typeface="Arial" panose="020B0604020202020204" pitchFamily="34" charset="0"/>
              </a:rPr>
              <a:t>The people remain standing. </a:t>
            </a:r>
            <a:r>
              <a:rPr lang="en-US" sz="2400" i="1" dirty="0">
                <a:solidFill>
                  <a:srgbClr val="C00000"/>
                </a:solidFill>
                <a:latin typeface="Arial" panose="020B0604020202020204" pitchFamily="34" charset="0"/>
                <a:cs typeface="Arial" panose="020B0604020202020204" pitchFamily="34" charset="0"/>
              </a:rPr>
              <a:t>Those </a:t>
            </a:r>
            <a:r>
              <a:rPr lang="en-US" sz="2400" dirty="0">
                <a:solidFill>
                  <a:srgbClr val="C00000"/>
                </a:solidFill>
                <a:latin typeface="Arial" panose="020B0604020202020204" pitchFamily="34" charset="0"/>
                <a:cs typeface="Arial" panose="020B0604020202020204" pitchFamily="34" charset="0"/>
              </a:rPr>
              <a:t>who </a:t>
            </a:r>
            <a:r>
              <a:rPr lang="en-US" sz="2400" i="1" dirty="0">
                <a:solidFill>
                  <a:srgbClr val="C00000"/>
                </a:solidFill>
                <a:latin typeface="Arial" panose="020B0604020202020204" pitchFamily="34" charset="0"/>
                <a:cs typeface="Arial" panose="020B0604020202020204" pitchFamily="34" charset="0"/>
              </a:rPr>
              <a:t>are </a:t>
            </a:r>
            <a:r>
              <a:rPr lang="en-US" sz="2400" dirty="0">
                <a:solidFill>
                  <a:srgbClr val="C00000"/>
                </a:solidFill>
                <a:latin typeface="Arial" panose="020B0604020202020204" pitchFamily="34" charset="0"/>
                <a:cs typeface="Arial" panose="020B0604020202020204" pitchFamily="34" charset="0"/>
              </a:rPr>
              <a:t>to be </a:t>
            </a:r>
            <a:r>
              <a:rPr lang="en-US" sz="2400" dirty="0" smtClean="0">
                <a:solidFill>
                  <a:srgbClr val="C00000"/>
                </a:solidFill>
                <a:latin typeface="Arial" panose="020B0604020202020204" pitchFamily="34" charset="0"/>
                <a:cs typeface="Arial" panose="020B0604020202020204" pitchFamily="34" charset="0"/>
              </a:rPr>
              <a:t>confirmed </a:t>
            </a:r>
            <a:r>
              <a:rPr lang="en-US" sz="2400" i="1" dirty="0" smtClean="0">
                <a:solidFill>
                  <a:srgbClr val="C00000"/>
                </a:solidFill>
                <a:latin typeface="Arial" panose="020B0604020202020204" pitchFamily="34" charset="0"/>
                <a:cs typeface="Arial" panose="020B0604020202020204" pitchFamily="34" charset="0"/>
              </a:rPr>
              <a:t>kneel</a:t>
            </a:r>
            <a:r>
              <a:rPr lang="en-US" sz="2400" dirty="0" smtClean="0">
                <a:solidFill>
                  <a:srgbClr val="C00000"/>
                </a:solidFill>
                <a:latin typeface="Arial" panose="020B0604020202020204" pitchFamily="34" charset="0"/>
                <a:cs typeface="Arial" panose="020B0604020202020204" pitchFamily="34" charset="0"/>
              </a:rPr>
              <a:t>.</a:t>
            </a:r>
          </a:p>
          <a:p>
            <a:pPr lvl="0"/>
            <a:endParaRPr lang="en-GB" sz="2400" dirty="0">
              <a:solidFill>
                <a:srgbClr val="C00000"/>
              </a:solidFill>
              <a:latin typeface="Arial" panose="020B0604020202020204" pitchFamily="34" charset="0"/>
              <a:cs typeface="Arial" panose="020B0604020202020204" pitchFamily="34" charset="0"/>
            </a:endParaRPr>
          </a:p>
          <a:p>
            <a:r>
              <a:rPr lang="en-US" sz="2400" dirty="0">
                <a:solidFill>
                  <a:srgbClr val="C00000"/>
                </a:solidFill>
                <a:latin typeface="Arial" panose="020B0604020202020204" pitchFamily="34" charset="0"/>
                <a:cs typeface="Arial" panose="020B0604020202020204" pitchFamily="34" charset="0"/>
              </a:rPr>
              <a:t>The minister, extending her/his hands towards the </a:t>
            </a:r>
            <a:r>
              <a:rPr lang="en-US" sz="2400" i="1" dirty="0">
                <a:solidFill>
                  <a:srgbClr val="C00000"/>
                </a:solidFill>
                <a:latin typeface="Arial" panose="020B0604020202020204" pitchFamily="34" charset="0"/>
                <a:cs typeface="Arial" panose="020B0604020202020204" pitchFamily="34" charset="0"/>
              </a:rPr>
              <a:t>candidates</a:t>
            </a:r>
            <a:r>
              <a:rPr lang="en-US" sz="2400" dirty="0">
                <a:solidFill>
                  <a:srgbClr val="C00000"/>
                </a:solidFill>
                <a:latin typeface="Arial" panose="020B0604020202020204" pitchFamily="34" charset="0"/>
                <a:cs typeface="Arial" panose="020B0604020202020204" pitchFamily="34" charset="0"/>
              </a:rPr>
              <a:t>, says</a:t>
            </a:r>
            <a:r>
              <a:rPr lang="en-US" sz="2400" dirty="0" smtClean="0">
                <a:solidFill>
                  <a:srgbClr val="C00000"/>
                </a:solidFill>
                <a:latin typeface="Arial" panose="020B0604020202020204" pitchFamily="34" charset="0"/>
                <a:cs typeface="Arial" panose="020B0604020202020204" pitchFamily="34" charset="0"/>
              </a:rPr>
              <a:t>:</a:t>
            </a:r>
          </a:p>
          <a:p>
            <a:endParaRPr lang="en-GB" sz="2400" dirty="0">
              <a:solidFill>
                <a:srgbClr val="C00000"/>
              </a:solidFill>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By your power and grace, Lord, </a:t>
            </a:r>
            <a:endParaRPr lang="en-US" sz="3600" dirty="0" smtClean="0">
              <a:latin typeface="Arial" panose="020B0604020202020204" pitchFamily="34" charset="0"/>
              <a:cs typeface="Arial" panose="020B0604020202020204" pitchFamily="34" charset="0"/>
            </a:endParaRPr>
          </a:p>
          <a:p>
            <a:r>
              <a:rPr lang="en-US" sz="3600" dirty="0" smtClean="0">
                <a:latin typeface="Arial" panose="020B0604020202020204" pitchFamily="34" charset="0"/>
                <a:cs typeface="Arial" panose="020B0604020202020204" pitchFamily="34" charset="0"/>
              </a:rPr>
              <a:t>strengthen </a:t>
            </a:r>
            <a:r>
              <a:rPr lang="en-US" sz="3600" i="1" dirty="0">
                <a:latin typeface="Arial" panose="020B0604020202020204" pitchFamily="34" charset="0"/>
                <a:cs typeface="Arial" panose="020B0604020202020204" pitchFamily="34" charset="0"/>
              </a:rPr>
              <a:t>these </a:t>
            </a:r>
            <a:r>
              <a:rPr lang="en-US" sz="3600" dirty="0">
                <a:latin typeface="Arial" panose="020B0604020202020204" pitchFamily="34" charset="0"/>
                <a:cs typeface="Arial" panose="020B0604020202020204" pitchFamily="34" charset="0"/>
              </a:rPr>
              <a:t>your </a:t>
            </a:r>
            <a:r>
              <a:rPr lang="en-US" sz="3600" i="1" dirty="0">
                <a:latin typeface="Arial" panose="020B0604020202020204" pitchFamily="34" charset="0"/>
                <a:cs typeface="Arial" panose="020B0604020202020204" pitchFamily="34" charset="0"/>
              </a:rPr>
              <a:t>servants,</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that </a:t>
            </a:r>
            <a:r>
              <a:rPr lang="en-US" sz="3600" i="1" dirty="0">
                <a:latin typeface="Arial" panose="020B0604020202020204" pitchFamily="34" charset="0"/>
                <a:cs typeface="Arial" panose="020B0604020202020204" pitchFamily="34" charset="0"/>
              </a:rPr>
              <a:t>they </a:t>
            </a:r>
            <a:r>
              <a:rPr lang="en-US" sz="3600" dirty="0">
                <a:latin typeface="Arial" panose="020B0604020202020204" pitchFamily="34" charset="0"/>
                <a:cs typeface="Arial" panose="020B0604020202020204" pitchFamily="34" charset="0"/>
              </a:rPr>
              <a:t>may live as </a:t>
            </a:r>
            <a:r>
              <a:rPr lang="en-US" sz="3600" i="1" dirty="0">
                <a:latin typeface="Arial" panose="020B0604020202020204" pitchFamily="34" charset="0"/>
                <a:cs typeface="Arial" panose="020B0604020202020204" pitchFamily="34" charset="0"/>
              </a:rPr>
              <a:t>faithful disciples </a:t>
            </a:r>
            <a:r>
              <a:rPr lang="en-US" sz="3600" dirty="0">
                <a:latin typeface="Arial" panose="020B0604020202020204" pitchFamily="34" charset="0"/>
                <a:cs typeface="Arial" panose="020B0604020202020204" pitchFamily="34" charset="0"/>
              </a:rPr>
              <a:t>of Jesus </a:t>
            </a:r>
            <a:r>
              <a:rPr lang="en-US" sz="3600" dirty="0" smtClean="0">
                <a:latin typeface="Arial" panose="020B0604020202020204" pitchFamily="34" charset="0"/>
                <a:cs typeface="Arial" panose="020B0604020202020204" pitchFamily="34" charset="0"/>
              </a:rPr>
              <a:t>	Christ</a:t>
            </a:r>
            <a:r>
              <a:rPr lang="en-US" sz="3600" dirty="0">
                <a:latin typeface="Arial" panose="020B0604020202020204" pitchFamily="34" charset="0"/>
                <a:cs typeface="Arial" panose="020B0604020202020204" pitchFamily="34" charset="0"/>
              </a:rPr>
              <a:t>. </a:t>
            </a:r>
            <a:endParaRPr lang="en-US" sz="3600" dirty="0"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9071456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242645" y="558914"/>
            <a:ext cx="10117018" cy="2862322"/>
          </a:xfrm>
          <a:prstGeom prst="rect">
            <a:avLst/>
          </a:prstGeom>
        </p:spPr>
        <p:txBody>
          <a:bodyPr wrap="square">
            <a:spAutoFit/>
          </a:bodyPr>
          <a:lstStyle/>
          <a:p>
            <a:r>
              <a:rPr lang="en-US" sz="3600" dirty="0" smtClean="0">
                <a:latin typeface="Arial" panose="020B0604020202020204" pitchFamily="34" charset="0"/>
                <a:cs typeface="Arial" panose="020B0604020202020204" pitchFamily="34" charset="0"/>
              </a:rPr>
              <a:t>Increase </a:t>
            </a:r>
            <a:r>
              <a:rPr lang="en-US" sz="3600" dirty="0">
                <a:latin typeface="Arial" panose="020B0604020202020204" pitchFamily="34" charset="0"/>
                <a:cs typeface="Arial" panose="020B0604020202020204" pitchFamily="34" charset="0"/>
              </a:rPr>
              <a:t>in </a:t>
            </a:r>
            <a:r>
              <a:rPr lang="en-US" sz="3600" i="1" dirty="0">
                <a:latin typeface="Arial" panose="020B0604020202020204" pitchFamily="34" charset="0"/>
                <a:cs typeface="Arial" panose="020B0604020202020204" pitchFamily="34" charset="0"/>
              </a:rPr>
              <a:t>them </a:t>
            </a:r>
            <a:r>
              <a:rPr lang="en-US" sz="3600" dirty="0">
                <a:latin typeface="Arial" panose="020B0604020202020204" pitchFamily="34" charset="0"/>
                <a:cs typeface="Arial" panose="020B0604020202020204" pitchFamily="34" charset="0"/>
              </a:rPr>
              <a:t>your gifts of grace,</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and fill </a:t>
            </a:r>
            <a:r>
              <a:rPr lang="en-US" sz="3600" i="1" dirty="0">
                <a:latin typeface="Arial" panose="020B0604020202020204" pitchFamily="34" charset="0"/>
                <a:cs typeface="Arial" panose="020B0604020202020204" pitchFamily="34" charset="0"/>
              </a:rPr>
              <a:t>them </a:t>
            </a:r>
            <a:r>
              <a:rPr lang="en-US" sz="3600" dirty="0">
                <a:latin typeface="Arial" panose="020B0604020202020204" pitchFamily="34" charset="0"/>
                <a:cs typeface="Arial" panose="020B0604020202020204" pitchFamily="34" charset="0"/>
              </a:rPr>
              <a:t>with your Holy Spirit:</a:t>
            </a:r>
            <a:endParaRPr lang="en-GB" sz="3600" dirty="0">
              <a:latin typeface="Arial" panose="020B0604020202020204" pitchFamily="34" charset="0"/>
              <a:cs typeface="Arial" panose="020B0604020202020204" pitchFamily="34" charset="0"/>
            </a:endParaRPr>
          </a:p>
          <a:p>
            <a:r>
              <a:rPr lang="en-US" sz="3600" dirty="0" smtClean="0">
                <a:latin typeface="Arial" panose="020B0604020202020204" pitchFamily="34" charset="0"/>
                <a:cs typeface="Arial" panose="020B0604020202020204" pitchFamily="34" charset="0"/>
              </a:rPr>
              <a:t>	the </a:t>
            </a:r>
            <a:r>
              <a:rPr lang="en-US" sz="3600" dirty="0">
                <a:latin typeface="Arial" panose="020B0604020202020204" pitchFamily="34" charset="0"/>
                <a:cs typeface="Arial" panose="020B0604020202020204" pitchFamily="34" charset="0"/>
              </a:rPr>
              <a:t>Spirit of wisdom and understanding;</a:t>
            </a:r>
            <a:endParaRPr lang="en-GB" sz="3600" dirty="0">
              <a:latin typeface="Arial" panose="020B0604020202020204" pitchFamily="34" charset="0"/>
              <a:cs typeface="Arial" panose="020B0604020202020204" pitchFamily="34" charset="0"/>
            </a:endParaRPr>
          </a:p>
          <a:p>
            <a:r>
              <a:rPr lang="en-US" sz="3600" dirty="0" smtClean="0">
                <a:latin typeface="Arial" panose="020B0604020202020204" pitchFamily="34" charset="0"/>
                <a:cs typeface="Arial" panose="020B0604020202020204" pitchFamily="34" charset="0"/>
              </a:rPr>
              <a:t>	the </a:t>
            </a:r>
            <a:r>
              <a:rPr lang="en-US" sz="3600" dirty="0">
                <a:latin typeface="Arial" panose="020B0604020202020204" pitchFamily="34" charset="0"/>
                <a:cs typeface="Arial" panose="020B0604020202020204" pitchFamily="34" charset="0"/>
              </a:rPr>
              <a:t>Spirit of discernment and inner strength; </a:t>
            </a:r>
            <a:endParaRPr lang="en-US" sz="3600" dirty="0" smtClean="0">
              <a:latin typeface="Arial" panose="020B0604020202020204" pitchFamily="34" charset="0"/>
              <a:cs typeface="Arial" panose="020B0604020202020204" pitchFamily="34" charset="0"/>
            </a:endParaRPr>
          </a:p>
          <a:p>
            <a:r>
              <a:rPr lang="en-US" sz="3600" dirty="0" smtClean="0">
                <a:latin typeface="Arial" panose="020B0604020202020204" pitchFamily="34" charset="0"/>
                <a:cs typeface="Arial" panose="020B0604020202020204" pitchFamily="34" charset="0"/>
              </a:rPr>
              <a:t>	the </a:t>
            </a:r>
            <a:r>
              <a:rPr lang="en-US" sz="3600" dirty="0">
                <a:latin typeface="Arial" panose="020B0604020202020204" pitchFamily="34" charset="0"/>
                <a:cs typeface="Arial" panose="020B0604020202020204" pitchFamily="34" charset="0"/>
              </a:rPr>
              <a:t>Spirit of knowledge, holiness, and awe.</a:t>
            </a:r>
            <a:endParaRPr lang="en-GB" sz="3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2376563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242645" y="558914"/>
            <a:ext cx="10117018" cy="1938992"/>
          </a:xfrm>
          <a:prstGeom prst="rect">
            <a:avLst/>
          </a:prstGeom>
        </p:spPr>
        <p:txBody>
          <a:bodyPr wrap="square">
            <a:spAutoFit/>
          </a:bodyPr>
          <a:lstStyle/>
          <a:p>
            <a:pPr lvl="0"/>
            <a:r>
              <a:rPr lang="en-US" sz="2400" dirty="0">
                <a:solidFill>
                  <a:srgbClr val="C00000"/>
                </a:solidFill>
                <a:latin typeface="Arial" panose="020B0604020202020204" pitchFamily="34" charset="0"/>
                <a:cs typeface="Arial" panose="020B0604020202020204" pitchFamily="34" charset="0"/>
              </a:rPr>
              <a:t>The minister lays her/his hand upon the head of each candidate, saying</a:t>
            </a:r>
            <a:r>
              <a:rPr lang="en-US" sz="2400" dirty="0" smtClean="0">
                <a:solidFill>
                  <a:srgbClr val="C00000"/>
                </a:solidFill>
                <a:latin typeface="Arial" panose="020B0604020202020204" pitchFamily="34" charset="0"/>
                <a:cs typeface="Arial" panose="020B0604020202020204" pitchFamily="34" charset="0"/>
              </a:rPr>
              <a:t>:</a:t>
            </a:r>
          </a:p>
          <a:p>
            <a:pPr lvl="0"/>
            <a:endParaRPr lang="en-GB" sz="2400" dirty="0">
              <a:solidFill>
                <a:srgbClr val="C00000"/>
              </a:solidFill>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Lord, confirm your servant </a:t>
            </a:r>
            <a:r>
              <a:rPr lang="en-US" sz="3600" i="1" dirty="0">
                <a:latin typeface="Arial" panose="020B0604020202020204" pitchFamily="34" charset="0"/>
                <a:cs typeface="Arial" panose="020B0604020202020204" pitchFamily="34" charset="0"/>
              </a:rPr>
              <a:t>N </a:t>
            </a:r>
            <a:r>
              <a:rPr lang="en-US" sz="3600" dirty="0">
                <a:latin typeface="Arial" panose="020B0604020202020204" pitchFamily="34" charset="0"/>
                <a:cs typeface="Arial" panose="020B0604020202020204" pitchFamily="34" charset="0"/>
              </a:rPr>
              <a:t>by your Holy Spirit that </a:t>
            </a:r>
            <a:r>
              <a:rPr lang="en-US" sz="3600" i="1" dirty="0">
                <a:latin typeface="Arial" panose="020B0604020202020204" pitchFamily="34" charset="0"/>
                <a:cs typeface="Arial" panose="020B0604020202020204" pitchFamily="34" charset="0"/>
              </a:rPr>
              <a:t>she/he </a:t>
            </a:r>
            <a:r>
              <a:rPr lang="en-US" sz="3600" dirty="0">
                <a:latin typeface="Arial" panose="020B0604020202020204" pitchFamily="34" charset="0"/>
                <a:cs typeface="Arial" panose="020B0604020202020204" pitchFamily="34" charset="0"/>
              </a:rPr>
              <a:t>may continue yours for ever. </a:t>
            </a:r>
            <a:r>
              <a:rPr lang="en-US" sz="3600" b="1" dirty="0">
                <a:latin typeface="Arial" panose="020B0604020202020204" pitchFamily="34" charset="0"/>
                <a:cs typeface="Arial" panose="020B0604020202020204" pitchFamily="34" charset="0"/>
              </a:rPr>
              <a:t>Amen.</a:t>
            </a:r>
            <a:endParaRPr lang="en-GB" sz="3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5415059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p:cNvSpPr>
            <a:spLocks noGrp="1" noChangeArrowheads="1"/>
          </p:cNvSpPr>
          <p:nvPr>
            <p:ph type="ctrTitle"/>
          </p:nvPr>
        </p:nvSpPr>
        <p:spPr bwMode="auto">
          <a:xfrm>
            <a:off x="2208213" y="2046288"/>
            <a:ext cx="9983787" cy="17351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r>
              <a:rPr lang="en-GB" altLang="en-US" b="1" dirty="0" smtClean="0"/>
              <a:t>THE RECEPTION </a:t>
            </a:r>
            <a:br>
              <a:rPr lang="en-GB" altLang="en-US" b="1" dirty="0" smtClean="0"/>
            </a:br>
            <a:r>
              <a:rPr lang="en-GB" altLang="en-US" b="1" dirty="0" smtClean="0"/>
              <a:t>AND WELCOME</a:t>
            </a:r>
            <a:endParaRPr lang="en-GB" altLang="en-US" dirty="0" smtClean="0"/>
          </a:p>
        </p:txBody>
      </p:sp>
    </p:spTree>
    <p:extLst>
      <p:ext uri="{BB962C8B-B14F-4D97-AF65-F5344CB8AC3E}">
        <p14:creationId xmlns:p14="http://schemas.microsoft.com/office/powerpoint/2010/main" val="2998819192"/>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242645" y="558914"/>
            <a:ext cx="10117018" cy="4154984"/>
          </a:xfrm>
          <a:prstGeom prst="rect">
            <a:avLst/>
          </a:prstGeom>
        </p:spPr>
        <p:txBody>
          <a:bodyPr wrap="square">
            <a:spAutoFit/>
          </a:bodyPr>
          <a:lstStyle/>
          <a:p>
            <a:pPr lvl="0"/>
            <a:r>
              <a:rPr lang="en-US" sz="2400" i="1" dirty="0">
                <a:solidFill>
                  <a:srgbClr val="C00000"/>
                </a:solidFill>
                <a:latin typeface="Arial" panose="020B0604020202020204" pitchFamily="34" charset="0"/>
                <a:cs typeface="Arial" panose="020B0604020202020204" pitchFamily="34" charset="0"/>
              </a:rPr>
              <a:t>Those </a:t>
            </a:r>
            <a:r>
              <a:rPr lang="en-US" sz="2400" dirty="0">
                <a:solidFill>
                  <a:srgbClr val="C00000"/>
                </a:solidFill>
                <a:latin typeface="Arial" panose="020B0604020202020204" pitchFamily="34" charset="0"/>
                <a:cs typeface="Arial" panose="020B0604020202020204" pitchFamily="34" charset="0"/>
              </a:rPr>
              <a:t>newly-confirmed </a:t>
            </a:r>
            <a:r>
              <a:rPr lang="en-US" sz="2400" i="1" dirty="0">
                <a:solidFill>
                  <a:srgbClr val="C00000"/>
                </a:solidFill>
                <a:latin typeface="Arial" panose="020B0604020202020204" pitchFamily="34" charset="0"/>
                <a:cs typeface="Arial" panose="020B0604020202020204" pitchFamily="34" charset="0"/>
              </a:rPr>
              <a:t>stand</a:t>
            </a:r>
            <a:r>
              <a:rPr lang="en-US" sz="2400" dirty="0">
                <a:solidFill>
                  <a:srgbClr val="C00000"/>
                </a:solidFill>
                <a:latin typeface="Arial" panose="020B0604020202020204" pitchFamily="34" charset="0"/>
                <a:cs typeface="Arial" panose="020B0604020202020204" pitchFamily="34" charset="0"/>
              </a:rPr>
              <a:t>. The minister says to </a:t>
            </a:r>
            <a:r>
              <a:rPr lang="en-US" sz="2400" i="1" dirty="0">
                <a:solidFill>
                  <a:srgbClr val="C00000"/>
                </a:solidFill>
                <a:latin typeface="Arial" panose="020B0604020202020204" pitchFamily="34" charset="0"/>
                <a:cs typeface="Arial" panose="020B0604020202020204" pitchFamily="34" charset="0"/>
              </a:rPr>
              <a:t>them</a:t>
            </a:r>
            <a:r>
              <a:rPr lang="en-US" sz="2400" dirty="0" smtClean="0">
                <a:solidFill>
                  <a:srgbClr val="C00000"/>
                </a:solidFill>
                <a:latin typeface="Arial" panose="020B0604020202020204" pitchFamily="34" charset="0"/>
                <a:cs typeface="Arial" panose="020B0604020202020204" pitchFamily="34" charset="0"/>
              </a:rPr>
              <a:t>:</a:t>
            </a:r>
          </a:p>
          <a:p>
            <a:pPr lvl="0"/>
            <a:r>
              <a:rPr lang="en-US" sz="2400" dirty="0" smtClean="0">
                <a:solidFill>
                  <a:srgbClr val="C00000"/>
                </a:solidFill>
                <a:latin typeface="Arial" panose="020B0604020202020204" pitchFamily="34" charset="0"/>
                <a:cs typeface="Arial" panose="020B0604020202020204" pitchFamily="34" charset="0"/>
              </a:rPr>
              <a:t> </a:t>
            </a:r>
          </a:p>
          <a:p>
            <a:pPr lvl="0"/>
            <a:r>
              <a:rPr lang="en-US" sz="3600" i="1" dirty="0" smtClean="0">
                <a:latin typeface="Arial" panose="020B0604020202020204" pitchFamily="34" charset="0"/>
                <a:cs typeface="Arial" panose="020B0604020202020204" pitchFamily="34" charset="0"/>
              </a:rPr>
              <a:t>N </a:t>
            </a:r>
            <a:r>
              <a:rPr lang="en-US" sz="3600" i="1" dirty="0">
                <a:latin typeface="Arial" panose="020B0604020202020204" pitchFamily="34" charset="0"/>
                <a:cs typeface="Arial" panose="020B0604020202020204" pitchFamily="34" charset="0"/>
              </a:rPr>
              <a:t>and N (N),</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we receive and welcome you</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as </a:t>
            </a:r>
            <a:r>
              <a:rPr lang="en-US" sz="3600" i="1" dirty="0">
                <a:latin typeface="Arial" panose="020B0604020202020204" pitchFamily="34" charset="0"/>
                <a:cs typeface="Arial" panose="020B0604020202020204" pitchFamily="34" charset="0"/>
              </a:rPr>
              <a:t>members </a:t>
            </a:r>
            <a:r>
              <a:rPr lang="en-US" sz="3600" dirty="0">
                <a:latin typeface="Arial" panose="020B0604020202020204" pitchFamily="34" charset="0"/>
                <a:cs typeface="Arial" panose="020B0604020202020204" pitchFamily="34" charset="0"/>
              </a:rPr>
              <a:t>of the Methodist Church, </a:t>
            </a:r>
            <a:endParaRPr lang="en-US" sz="3600" dirty="0" smtClean="0">
              <a:latin typeface="Arial" panose="020B0604020202020204" pitchFamily="34" charset="0"/>
              <a:cs typeface="Arial" panose="020B0604020202020204" pitchFamily="34" charset="0"/>
            </a:endParaRPr>
          </a:p>
          <a:p>
            <a:r>
              <a:rPr lang="en-US" sz="3600" dirty="0" smtClean="0">
                <a:latin typeface="Arial" panose="020B0604020202020204" pitchFamily="34" charset="0"/>
                <a:cs typeface="Arial" panose="020B0604020202020204" pitchFamily="34" charset="0"/>
              </a:rPr>
              <a:t>and </a:t>
            </a:r>
            <a:r>
              <a:rPr lang="en-US" sz="3600" dirty="0">
                <a:latin typeface="Arial" panose="020B0604020202020204" pitchFamily="34" charset="0"/>
                <a:cs typeface="Arial" panose="020B0604020202020204" pitchFamily="34" charset="0"/>
              </a:rPr>
              <a:t>of the church in this place</a:t>
            </a:r>
            <a:r>
              <a:rPr lang="en-US" sz="3600" dirty="0" smtClean="0">
                <a:latin typeface="Arial" panose="020B0604020202020204" pitchFamily="34" charset="0"/>
                <a:cs typeface="Arial" panose="020B0604020202020204" pitchFamily="34" charset="0"/>
              </a:rPr>
              <a:t>.</a:t>
            </a:r>
          </a:p>
          <a:p>
            <a:endParaRPr lang="en-GB" sz="2400" dirty="0">
              <a:solidFill>
                <a:srgbClr val="C00000"/>
              </a:solidFill>
              <a:latin typeface="Arial" panose="020B0604020202020204" pitchFamily="34" charset="0"/>
              <a:cs typeface="Arial" panose="020B0604020202020204" pitchFamily="34" charset="0"/>
            </a:endParaRPr>
          </a:p>
          <a:p>
            <a:pPr lvl="0"/>
            <a:r>
              <a:rPr lang="en-US" sz="2400" dirty="0">
                <a:solidFill>
                  <a:srgbClr val="C00000"/>
                </a:solidFill>
                <a:latin typeface="Arial" panose="020B0604020202020204" pitchFamily="34" charset="0"/>
                <a:cs typeface="Arial" panose="020B0604020202020204" pitchFamily="34" charset="0"/>
              </a:rPr>
              <a:t>The minister and a representative of the local church extend</a:t>
            </a:r>
            <a:endParaRPr lang="en-GB" sz="2400" dirty="0">
              <a:solidFill>
                <a:srgbClr val="C00000"/>
              </a:solidFill>
              <a:latin typeface="Arial" panose="020B0604020202020204" pitchFamily="34" charset="0"/>
              <a:cs typeface="Arial" panose="020B0604020202020204" pitchFamily="34" charset="0"/>
            </a:endParaRPr>
          </a:p>
          <a:p>
            <a:r>
              <a:rPr lang="en-US" sz="2400" dirty="0">
                <a:solidFill>
                  <a:srgbClr val="C00000"/>
                </a:solidFill>
                <a:latin typeface="Arial" panose="020B0604020202020204" pitchFamily="34" charset="0"/>
                <a:cs typeface="Arial" panose="020B0604020202020204" pitchFamily="34" charset="0"/>
              </a:rPr>
              <a:t>the hand of fellowship to each newly-confirmed person.</a:t>
            </a:r>
            <a:endParaRPr lang="en-GB" sz="2400" dirty="0">
              <a:solidFill>
                <a:srgbClr val="C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2461195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p:cNvSpPr>
            <a:spLocks noGrp="1" noChangeArrowheads="1"/>
          </p:cNvSpPr>
          <p:nvPr>
            <p:ph type="ctrTitle"/>
          </p:nvPr>
        </p:nvSpPr>
        <p:spPr bwMode="auto">
          <a:xfrm>
            <a:off x="2208213" y="2046288"/>
            <a:ext cx="9983787" cy="17351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r>
              <a:rPr lang="en-GB" altLang="en-US" b="1" dirty="0" smtClean="0"/>
              <a:t>THE PROMISES OF THOSE NEWLY-CONFIRMED</a:t>
            </a:r>
            <a:endParaRPr lang="en-GB" altLang="en-US" dirty="0" smtClean="0"/>
          </a:p>
        </p:txBody>
      </p:sp>
    </p:spTree>
    <p:extLst>
      <p:ext uri="{BB962C8B-B14F-4D97-AF65-F5344CB8AC3E}">
        <p14:creationId xmlns:p14="http://schemas.microsoft.com/office/powerpoint/2010/main" val="3455535117"/>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242645" y="558914"/>
            <a:ext cx="10117018" cy="5632311"/>
          </a:xfrm>
          <a:prstGeom prst="rect">
            <a:avLst/>
          </a:prstGeom>
        </p:spPr>
        <p:txBody>
          <a:bodyPr wrap="square">
            <a:spAutoFit/>
          </a:bodyPr>
          <a:lstStyle/>
          <a:p>
            <a:pPr lvl="0"/>
            <a:r>
              <a:rPr lang="en-US" sz="2400" dirty="0">
                <a:solidFill>
                  <a:srgbClr val="C00000"/>
                </a:solidFill>
                <a:latin typeface="Arial" panose="020B0604020202020204" pitchFamily="34" charset="0"/>
                <a:cs typeface="Arial" panose="020B0604020202020204" pitchFamily="34" charset="0"/>
              </a:rPr>
              <a:t>The minister says to </a:t>
            </a:r>
            <a:r>
              <a:rPr lang="en-US" sz="2400" i="1" dirty="0">
                <a:solidFill>
                  <a:srgbClr val="C00000"/>
                </a:solidFill>
                <a:latin typeface="Arial" panose="020B0604020202020204" pitchFamily="34" charset="0"/>
                <a:cs typeface="Arial" panose="020B0604020202020204" pitchFamily="34" charset="0"/>
              </a:rPr>
              <a:t>those </a:t>
            </a:r>
            <a:r>
              <a:rPr lang="en-US" sz="2400" dirty="0">
                <a:solidFill>
                  <a:srgbClr val="C00000"/>
                </a:solidFill>
                <a:latin typeface="Arial" panose="020B0604020202020204" pitchFamily="34" charset="0"/>
                <a:cs typeface="Arial" panose="020B0604020202020204" pitchFamily="34" charset="0"/>
              </a:rPr>
              <a:t>newly-confirmed</a:t>
            </a:r>
            <a:r>
              <a:rPr lang="en-US" sz="2400" dirty="0" smtClean="0">
                <a:solidFill>
                  <a:srgbClr val="C00000"/>
                </a:solidFill>
                <a:latin typeface="Arial" panose="020B0604020202020204" pitchFamily="34" charset="0"/>
                <a:cs typeface="Arial" panose="020B0604020202020204" pitchFamily="34" charset="0"/>
              </a:rPr>
              <a:t>:</a:t>
            </a:r>
          </a:p>
          <a:p>
            <a:pPr lvl="0"/>
            <a:endParaRPr lang="en-GB" sz="2400" dirty="0">
              <a:solidFill>
                <a:srgbClr val="C00000"/>
              </a:solidFill>
              <a:latin typeface="Arial" panose="020B0604020202020204" pitchFamily="34" charset="0"/>
              <a:cs typeface="Arial" panose="020B0604020202020204" pitchFamily="34" charset="0"/>
            </a:endParaRPr>
          </a:p>
          <a:p>
            <a:r>
              <a:rPr lang="en-US" sz="3600" i="1" dirty="0">
                <a:latin typeface="Arial" panose="020B0604020202020204" pitchFamily="34" charset="0"/>
                <a:cs typeface="Arial" panose="020B0604020202020204" pitchFamily="34" charset="0"/>
              </a:rPr>
              <a:t>N and N (N),</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I ask you now to respond to God’s love and grace by making these promises</a:t>
            </a:r>
            <a:r>
              <a:rPr lang="en-US" sz="3600" dirty="0" smtClean="0">
                <a:latin typeface="Arial" panose="020B0604020202020204" pitchFamily="34" charset="0"/>
                <a:cs typeface="Arial" panose="020B0604020202020204" pitchFamily="34" charset="0"/>
              </a:rPr>
              <a:t>.</a:t>
            </a:r>
          </a:p>
          <a:p>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Will you commit yourself to the Christian life of worship and service, and be open to the renewing power of God</a:t>
            </a:r>
            <a:r>
              <a:rPr lang="en-US" sz="3600" dirty="0" smtClean="0">
                <a:latin typeface="Arial" panose="020B0604020202020204" pitchFamily="34" charset="0"/>
                <a:cs typeface="Arial" panose="020B0604020202020204" pitchFamily="34" charset="0"/>
              </a:rPr>
              <a:t>?</a:t>
            </a:r>
          </a:p>
          <a:p>
            <a:endParaRPr lang="en-GB" sz="2400" dirty="0">
              <a:solidFill>
                <a:srgbClr val="C00000"/>
              </a:solidFill>
              <a:latin typeface="Arial" panose="020B0604020202020204" pitchFamily="34" charset="0"/>
              <a:cs typeface="Arial" panose="020B0604020202020204" pitchFamily="34" charset="0"/>
            </a:endParaRPr>
          </a:p>
          <a:p>
            <a:r>
              <a:rPr lang="en-US" sz="2400" dirty="0">
                <a:solidFill>
                  <a:srgbClr val="C00000"/>
                </a:solidFill>
                <a:latin typeface="Arial" panose="020B0604020202020204" pitchFamily="34" charset="0"/>
                <a:cs typeface="Arial" panose="020B0604020202020204" pitchFamily="34" charset="0"/>
              </a:rPr>
              <a:t>Answer: </a:t>
            </a:r>
            <a:r>
              <a:rPr lang="en-US" sz="3600" dirty="0">
                <a:latin typeface="Arial" panose="020B0604020202020204" pitchFamily="34" charset="0"/>
                <a:cs typeface="Arial" panose="020B0604020202020204" pitchFamily="34" charset="0"/>
              </a:rPr>
              <a:t>With God’s help I will</a:t>
            </a:r>
            <a:r>
              <a:rPr lang="en-US" sz="3600" dirty="0" smtClean="0">
                <a:latin typeface="Arial" panose="020B0604020202020204" pitchFamily="34" charset="0"/>
                <a:cs typeface="Arial" panose="020B0604020202020204" pitchFamily="34" charset="0"/>
              </a:rPr>
              <a:t>.</a:t>
            </a:r>
            <a:endParaRPr lang="en-GB" sz="3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3940274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242645" y="558914"/>
            <a:ext cx="10117018" cy="5816977"/>
          </a:xfrm>
          <a:prstGeom prst="rect">
            <a:avLst/>
          </a:prstGeom>
        </p:spPr>
        <p:txBody>
          <a:bodyPr wrap="square">
            <a:spAutoFit/>
          </a:bodyPr>
          <a:lstStyle/>
          <a:p>
            <a:r>
              <a:rPr lang="en-US" sz="3600" dirty="0" smtClean="0">
                <a:latin typeface="Arial" panose="020B0604020202020204" pitchFamily="34" charset="0"/>
                <a:cs typeface="Arial" panose="020B0604020202020204" pitchFamily="34" charset="0"/>
              </a:rPr>
              <a:t>Will </a:t>
            </a:r>
            <a:r>
              <a:rPr lang="en-US" sz="3600" dirty="0">
                <a:latin typeface="Arial" panose="020B0604020202020204" pitchFamily="34" charset="0"/>
                <a:cs typeface="Arial" panose="020B0604020202020204" pitchFamily="34" charset="0"/>
              </a:rPr>
              <a:t>you seek the strength of God’s Spirit as you accept the cost of following Jesus Christ in your daily life</a:t>
            </a:r>
            <a:r>
              <a:rPr lang="en-US" sz="3600" dirty="0" smtClean="0">
                <a:latin typeface="Arial" panose="020B0604020202020204" pitchFamily="34" charset="0"/>
                <a:cs typeface="Arial" panose="020B0604020202020204" pitchFamily="34" charset="0"/>
              </a:rPr>
              <a:t>?</a:t>
            </a:r>
          </a:p>
          <a:p>
            <a:endParaRPr lang="en-GB" sz="2400" dirty="0">
              <a:solidFill>
                <a:srgbClr val="C00000"/>
              </a:solidFill>
              <a:latin typeface="Arial" panose="020B0604020202020204" pitchFamily="34" charset="0"/>
              <a:cs typeface="Arial" panose="020B0604020202020204" pitchFamily="34" charset="0"/>
            </a:endParaRPr>
          </a:p>
          <a:p>
            <a:r>
              <a:rPr lang="en-US" sz="2400" dirty="0">
                <a:solidFill>
                  <a:srgbClr val="C00000"/>
                </a:solidFill>
                <a:latin typeface="Arial" panose="020B0604020202020204" pitchFamily="34" charset="0"/>
                <a:cs typeface="Arial" panose="020B0604020202020204" pitchFamily="34" charset="0"/>
              </a:rPr>
              <a:t>Answer: </a:t>
            </a:r>
            <a:r>
              <a:rPr lang="en-US" sz="3600" dirty="0">
                <a:latin typeface="Arial" panose="020B0604020202020204" pitchFamily="34" charset="0"/>
                <a:cs typeface="Arial" panose="020B0604020202020204" pitchFamily="34" charset="0"/>
              </a:rPr>
              <a:t>With God’s help I will</a:t>
            </a:r>
            <a:r>
              <a:rPr lang="en-US" sz="3600" dirty="0" smtClean="0">
                <a:latin typeface="Arial" panose="020B0604020202020204" pitchFamily="34" charset="0"/>
                <a:cs typeface="Arial" panose="020B0604020202020204" pitchFamily="34" charset="0"/>
              </a:rPr>
              <a:t>.</a:t>
            </a:r>
          </a:p>
          <a:p>
            <a:endParaRPr lang="en-GB" sz="24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Will you witness, by word and deed, to the good news of God in Christ, and so bring glory to God</a:t>
            </a:r>
            <a:r>
              <a:rPr lang="en-US" sz="3600" dirty="0" smtClean="0">
                <a:latin typeface="Arial" panose="020B0604020202020204" pitchFamily="34" charset="0"/>
                <a:cs typeface="Arial" panose="020B0604020202020204" pitchFamily="34" charset="0"/>
              </a:rPr>
              <a:t>?</a:t>
            </a:r>
          </a:p>
          <a:p>
            <a:endParaRPr lang="en-GB" sz="2400" dirty="0">
              <a:solidFill>
                <a:srgbClr val="C00000"/>
              </a:solidFill>
              <a:latin typeface="Arial" panose="020B0604020202020204" pitchFamily="34" charset="0"/>
              <a:cs typeface="Arial" panose="020B0604020202020204" pitchFamily="34" charset="0"/>
            </a:endParaRPr>
          </a:p>
          <a:p>
            <a:r>
              <a:rPr lang="en-US" sz="2400" dirty="0">
                <a:solidFill>
                  <a:srgbClr val="C00000"/>
                </a:solidFill>
                <a:latin typeface="Arial" panose="020B0604020202020204" pitchFamily="34" charset="0"/>
                <a:cs typeface="Arial" panose="020B0604020202020204" pitchFamily="34" charset="0"/>
              </a:rPr>
              <a:t>Answer: </a:t>
            </a:r>
            <a:r>
              <a:rPr lang="en-US" sz="3600" dirty="0">
                <a:latin typeface="Arial" panose="020B0604020202020204" pitchFamily="34" charset="0"/>
                <a:cs typeface="Arial" panose="020B0604020202020204" pitchFamily="34" charset="0"/>
              </a:rPr>
              <a:t>With God’s help I will.</a:t>
            </a:r>
            <a:endParaRPr lang="en-GB" sz="3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8592316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p:cNvSpPr>
            <a:spLocks noGrp="1" noChangeArrowheads="1"/>
          </p:cNvSpPr>
          <p:nvPr>
            <p:ph type="ctrTitle"/>
          </p:nvPr>
        </p:nvSpPr>
        <p:spPr bwMode="auto">
          <a:xfrm>
            <a:off x="2208213" y="2046288"/>
            <a:ext cx="9983787" cy="17351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r>
              <a:rPr lang="en-GB" altLang="en-US" b="1" dirty="0" smtClean="0"/>
              <a:t>THE PROMISE OF </a:t>
            </a:r>
            <a:br>
              <a:rPr lang="en-GB" altLang="en-US" b="1" dirty="0" smtClean="0"/>
            </a:br>
            <a:r>
              <a:rPr lang="en-GB" altLang="en-US" b="1" dirty="0" smtClean="0"/>
              <a:t>THE PEOPLE</a:t>
            </a:r>
            <a:endParaRPr lang="en-GB" altLang="en-US" dirty="0" smtClean="0"/>
          </a:p>
        </p:txBody>
      </p:sp>
    </p:spTree>
    <p:extLst>
      <p:ext uri="{BB962C8B-B14F-4D97-AF65-F5344CB8AC3E}">
        <p14:creationId xmlns:p14="http://schemas.microsoft.com/office/powerpoint/2010/main" val="62497563"/>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242645" y="558914"/>
            <a:ext cx="10117018" cy="4154984"/>
          </a:xfrm>
          <a:prstGeom prst="rect">
            <a:avLst/>
          </a:prstGeom>
        </p:spPr>
        <p:txBody>
          <a:bodyPr wrap="square">
            <a:spAutoFit/>
          </a:bodyPr>
          <a:lstStyle/>
          <a:p>
            <a:pPr lvl="0"/>
            <a:r>
              <a:rPr lang="en-US" sz="2400" dirty="0">
                <a:solidFill>
                  <a:srgbClr val="C00000"/>
                </a:solidFill>
                <a:latin typeface="Arial" panose="020B0604020202020204" pitchFamily="34" charset="0"/>
                <a:cs typeface="Arial" panose="020B0604020202020204" pitchFamily="34" charset="0"/>
              </a:rPr>
              <a:t>The minister says to the people</a:t>
            </a:r>
            <a:r>
              <a:rPr lang="en-US" sz="2400" dirty="0" smtClean="0">
                <a:solidFill>
                  <a:srgbClr val="C00000"/>
                </a:solidFill>
                <a:latin typeface="Arial" panose="020B0604020202020204" pitchFamily="34" charset="0"/>
                <a:cs typeface="Arial" panose="020B0604020202020204" pitchFamily="34" charset="0"/>
              </a:rPr>
              <a:t>:</a:t>
            </a:r>
          </a:p>
          <a:p>
            <a:pPr lvl="0"/>
            <a:endParaRPr lang="en-GB" sz="2400" dirty="0">
              <a:solidFill>
                <a:srgbClr val="C00000"/>
              </a:solidFill>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Members of the Body of Christ, we rejoice that </a:t>
            </a:r>
            <a:r>
              <a:rPr lang="en-US" sz="3600" i="1" dirty="0">
                <a:latin typeface="Arial" panose="020B0604020202020204" pitchFamily="34" charset="0"/>
                <a:cs typeface="Arial" panose="020B0604020202020204" pitchFamily="34" charset="0"/>
              </a:rPr>
              <a:t>these, </a:t>
            </a:r>
            <a:r>
              <a:rPr lang="en-US" sz="3600" dirty="0" smtClean="0">
                <a:latin typeface="Arial" panose="020B0604020202020204" pitchFamily="34" charset="0"/>
                <a:cs typeface="Arial" panose="020B0604020202020204" pitchFamily="34" charset="0"/>
              </a:rPr>
              <a:t>our </a:t>
            </a:r>
            <a:r>
              <a:rPr lang="en-US" sz="3600" i="1" dirty="0" smtClean="0">
                <a:latin typeface="Arial" panose="020B0604020202020204" pitchFamily="34" charset="0"/>
                <a:cs typeface="Arial" panose="020B0604020202020204" pitchFamily="34" charset="0"/>
              </a:rPr>
              <a:t>sisters </a:t>
            </a:r>
            <a:r>
              <a:rPr lang="en-US" sz="3600" i="1" dirty="0">
                <a:latin typeface="Arial" panose="020B0604020202020204" pitchFamily="34" charset="0"/>
                <a:cs typeface="Arial" panose="020B0604020202020204" pitchFamily="34" charset="0"/>
              </a:rPr>
              <a:t>and brothers, have </a:t>
            </a:r>
            <a:r>
              <a:rPr lang="en-US" sz="3600" dirty="0">
                <a:latin typeface="Arial" panose="020B0604020202020204" pitchFamily="34" charset="0"/>
                <a:cs typeface="Arial" panose="020B0604020202020204" pitchFamily="34" charset="0"/>
              </a:rPr>
              <a:t>been baptized and confirmed</a:t>
            </a:r>
            <a:r>
              <a:rPr lang="en-US" sz="3600" dirty="0" smtClean="0">
                <a:latin typeface="Arial" panose="020B0604020202020204" pitchFamily="34" charset="0"/>
                <a:cs typeface="Arial" panose="020B0604020202020204" pitchFamily="34" charset="0"/>
              </a:rPr>
              <a:t>.</a:t>
            </a:r>
          </a:p>
          <a:p>
            <a:endParaRPr lang="en-GB" sz="3600" dirty="0" smtClean="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
            </a:r>
            <a:br>
              <a:rPr lang="en-US" sz="3600" dirty="0">
                <a:latin typeface="Arial" panose="020B0604020202020204" pitchFamily="34" charset="0"/>
                <a:cs typeface="Arial" panose="020B0604020202020204" pitchFamily="34" charset="0"/>
              </a:rPr>
            </a:br>
            <a:endParaRPr lang="en-GB" sz="3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3889226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242645" y="558914"/>
            <a:ext cx="10117018" cy="5816977"/>
          </a:xfrm>
          <a:prstGeom prst="rect">
            <a:avLst/>
          </a:prstGeom>
        </p:spPr>
        <p:txBody>
          <a:bodyPr wrap="square">
            <a:spAutoFit/>
          </a:bodyPr>
          <a:lstStyle/>
          <a:p>
            <a:pPr lvl="0"/>
            <a:r>
              <a:rPr lang="en-US" sz="3600" dirty="0" smtClean="0">
                <a:latin typeface="Arial" panose="020B0604020202020204" pitchFamily="34" charset="0"/>
                <a:cs typeface="Arial" panose="020B0604020202020204" pitchFamily="34" charset="0"/>
              </a:rPr>
              <a:t>Will </a:t>
            </a:r>
            <a:r>
              <a:rPr lang="en-US" sz="3600" dirty="0">
                <a:latin typeface="Arial" panose="020B0604020202020204" pitchFamily="34" charset="0"/>
                <a:cs typeface="Arial" panose="020B0604020202020204" pitchFamily="34" charset="0"/>
              </a:rPr>
              <a:t>you so maintain the Church’s life of worship and service that </a:t>
            </a:r>
            <a:r>
              <a:rPr lang="en-US" sz="3600" i="1" dirty="0">
                <a:latin typeface="Arial" panose="020B0604020202020204" pitchFamily="34" charset="0"/>
                <a:cs typeface="Arial" panose="020B0604020202020204" pitchFamily="34" charset="0"/>
              </a:rPr>
              <a:t>they </a:t>
            </a:r>
            <a:r>
              <a:rPr lang="en-US" sz="3600" dirty="0">
                <a:latin typeface="Arial" panose="020B0604020202020204" pitchFamily="34" charset="0"/>
                <a:cs typeface="Arial" panose="020B0604020202020204" pitchFamily="34" charset="0"/>
              </a:rPr>
              <a:t>may grow in grace and in the knowledge and love of God and of his Son Jesus Christ our Lord</a:t>
            </a:r>
            <a:r>
              <a:rPr lang="en-US" sz="3600" dirty="0" smtClean="0">
                <a:latin typeface="Arial" panose="020B0604020202020204" pitchFamily="34" charset="0"/>
                <a:cs typeface="Arial" panose="020B0604020202020204" pitchFamily="34" charset="0"/>
              </a:rPr>
              <a:t>?</a:t>
            </a:r>
          </a:p>
          <a:p>
            <a:pPr lvl="0"/>
            <a:endParaRPr lang="en-GB" sz="2400" dirty="0">
              <a:latin typeface="Arial" panose="020B0604020202020204" pitchFamily="34" charset="0"/>
              <a:cs typeface="Arial" panose="020B0604020202020204" pitchFamily="34" charset="0"/>
            </a:endParaRPr>
          </a:p>
          <a:p>
            <a:r>
              <a:rPr lang="en-US" sz="3600" b="1" dirty="0">
                <a:latin typeface="Arial" panose="020B0604020202020204" pitchFamily="34" charset="0"/>
                <a:cs typeface="Arial" panose="020B0604020202020204" pitchFamily="34" charset="0"/>
              </a:rPr>
              <a:t>With God’s help we will</a:t>
            </a:r>
            <a:r>
              <a:rPr lang="en-US" sz="3600" b="1" dirty="0" smtClean="0">
                <a:latin typeface="Arial" panose="020B0604020202020204" pitchFamily="34" charset="0"/>
                <a:cs typeface="Arial" panose="020B0604020202020204" pitchFamily="34" charset="0"/>
              </a:rPr>
              <a:t>.</a:t>
            </a:r>
          </a:p>
          <a:p>
            <a:pPr lvl="0"/>
            <a:endParaRPr lang="en-US" sz="2400" dirty="0" smtClean="0">
              <a:solidFill>
                <a:srgbClr val="C00000"/>
              </a:solidFill>
              <a:latin typeface="Arial" panose="020B0604020202020204" pitchFamily="34" charset="0"/>
              <a:cs typeface="Arial" panose="020B0604020202020204" pitchFamily="34" charset="0"/>
            </a:endParaRPr>
          </a:p>
          <a:p>
            <a:pPr lvl="0"/>
            <a:r>
              <a:rPr lang="en-US" sz="2400" dirty="0" smtClean="0">
                <a:solidFill>
                  <a:srgbClr val="C00000"/>
                </a:solidFill>
                <a:latin typeface="Arial" panose="020B0604020202020204" pitchFamily="34" charset="0"/>
                <a:cs typeface="Arial" panose="020B0604020202020204" pitchFamily="34" charset="0"/>
              </a:rPr>
              <a:t>The </a:t>
            </a:r>
            <a:r>
              <a:rPr lang="en-US" sz="2400" dirty="0">
                <a:solidFill>
                  <a:srgbClr val="C00000"/>
                </a:solidFill>
                <a:latin typeface="Arial" panose="020B0604020202020204" pitchFamily="34" charset="0"/>
                <a:cs typeface="Arial" panose="020B0604020202020204" pitchFamily="34" charset="0"/>
              </a:rPr>
              <a:t>people sit</a:t>
            </a:r>
            <a:r>
              <a:rPr lang="en-US" sz="2400" dirty="0" smtClean="0">
                <a:solidFill>
                  <a:srgbClr val="C00000"/>
                </a:solidFill>
                <a:latin typeface="Arial" panose="020B0604020202020204" pitchFamily="34" charset="0"/>
                <a:cs typeface="Arial" panose="020B0604020202020204" pitchFamily="34" charset="0"/>
              </a:rPr>
              <a:t>.</a:t>
            </a:r>
          </a:p>
          <a:p>
            <a:pPr lvl="0"/>
            <a:endParaRPr lang="en-GB" dirty="0">
              <a:solidFill>
                <a:srgbClr val="C00000"/>
              </a:solidFill>
              <a:latin typeface="Arial" panose="020B0604020202020204" pitchFamily="34" charset="0"/>
              <a:cs typeface="Arial" panose="020B0604020202020204" pitchFamily="34" charset="0"/>
            </a:endParaRPr>
          </a:p>
          <a:p>
            <a:r>
              <a:rPr lang="en-US" sz="2400" dirty="0">
                <a:solidFill>
                  <a:srgbClr val="C00000"/>
                </a:solidFill>
                <a:latin typeface="Arial" panose="020B0604020202020204" pitchFamily="34" charset="0"/>
                <a:cs typeface="Arial" panose="020B0604020202020204" pitchFamily="34" charset="0"/>
              </a:rPr>
              <a:t>A Bible or some other book may be given</a:t>
            </a:r>
            <a:r>
              <a:rPr lang="en-US" sz="2400" dirty="0" smtClean="0">
                <a:solidFill>
                  <a:srgbClr val="C00000"/>
                </a:solidFill>
                <a:latin typeface="Arial" panose="020B0604020202020204" pitchFamily="34" charset="0"/>
                <a:cs typeface="Arial" panose="020B0604020202020204" pitchFamily="34" charset="0"/>
              </a:rPr>
              <a:t>.</a:t>
            </a:r>
          </a:p>
          <a:p>
            <a:endParaRPr lang="en-GB" dirty="0">
              <a:solidFill>
                <a:srgbClr val="C00000"/>
              </a:solidFill>
              <a:latin typeface="Arial" panose="020B0604020202020204" pitchFamily="34" charset="0"/>
              <a:cs typeface="Arial" panose="020B0604020202020204" pitchFamily="34" charset="0"/>
            </a:endParaRPr>
          </a:p>
          <a:p>
            <a:r>
              <a:rPr lang="en-US" sz="2400" dirty="0">
                <a:solidFill>
                  <a:srgbClr val="C00000"/>
                </a:solidFill>
                <a:latin typeface="Arial" panose="020B0604020202020204" pitchFamily="34" charset="0"/>
                <a:cs typeface="Arial" panose="020B0604020202020204" pitchFamily="34" charset="0"/>
              </a:rPr>
              <a:t>Certificates of Baptism and Confirmation, as appropriate, </a:t>
            </a:r>
            <a:endParaRPr lang="en-US" sz="2400" dirty="0" smtClean="0">
              <a:solidFill>
                <a:srgbClr val="C00000"/>
              </a:solidFill>
              <a:latin typeface="Arial" panose="020B0604020202020204" pitchFamily="34" charset="0"/>
              <a:cs typeface="Arial" panose="020B0604020202020204" pitchFamily="34" charset="0"/>
            </a:endParaRPr>
          </a:p>
          <a:p>
            <a:r>
              <a:rPr lang="en-US" sz="2400" dirty="0" smtClean="0">
                <a:solidFill>
                  <a:srgbClr val="C00000"/>
                </a:solidFill>
                <a:latin typeface="Arial" panose="020B0604020202020204" pitchFamily="34" charset="0"/>
                <a:cs typeface="Arial" panose="020B0604020202020204" pitchFamily="34" charset="0"/>
              </a:rPr>
              <a:t>may be </a:t>
            </a:r>
            <a:r>
              <a:rPr lang="en-US" sz="2400" dirty="0">
                <a:solidFill>
                  <a:srgbClr val="C00000"/>
                </a:solidFill>
                <a:latin typeface="Arial" panose="020B0604020202020204" pitchFamily="34" charset="0"/>
                <a:cs typeface="Arial" panose="020B0604020202020204" pitchFamily="34" charset="0"/>
              </a:rPr>
              <a:t>given</a:t>
            </a:r>
            <a:r>
              <a:rPr lang="en-US" sz="2400" dirty="0" smtClean="0">
                <a:solidFill>
                  <a:srgbClr val="C00000"/>
                </a:solidFill>
                <a:latin typeface="Arial" panose="020B0604020202020204" pitchFamily="34" charset="0"/>
                <a:cs typeface="Arial" panose="020B0604020202020204" pitchFamily="34" charset="0"/>
              </a:rPr>
              <a:t>.</a:t>
            </a:r>
            <a:endParaRPr lang="en-GB" sz="2400" dirty="0">
              <a:solidFill>
                <a:srgbClr val="C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3716694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242645" y="323184"/>
            <a:ext cx="10117018" cy="4524315"/>
          </a:xfrm>
          <a:prstGeom prst="rect">
            <a:avLst/>
          </a:prstGeom>
        </p:spPr>
        <p:txBody>
          <a:bodyPr wrap="square">
            <a:spAutoFit/>
          </a:bodyPr>
          <a:lstStyle/>
          <a:p>
            <a:pPr lvl="0"/>
            <a:r>
              <a:rPr lang="en-US" sz="2400" dirty="0">
                <a:solidFill>
                  <a:srgbClr val="C00000"/>
                </a:solidFill>
                <a:latin typeface="Arial" panose="020B0604020202020204" pitchFamily="34" charset="0"/>
                <a:cs typeface="Arial" panose="020B0604020202020204" pitchFamily="34" charset="0"/>
              </a:rPr>
              <a:t>The minister says:</a:t>
            </a:r>
            <a:endParaRPr lang="en-GB" sz="2400" dirty="0">
              <a:solidFill>
                <a:srgbClr val="C00000"/>
              </a:solidFill>
              <a:latin typeface="Arial" panose="020B0604020202020204" pitchFamily="34" charset="0"/>
              <a:cs typeface="Arial" panose="020B0604020202020204" pitchFamily="34" charset="0"/>
            </a:endParaRPr>
          </a:p>
          <a:p>
            <a:r>
              <a:rPr lang="en-US" sz="2400" dirty="0">
                <a:solidFill>
                  <a:srgbClr val="C00000"/>
                </a:solidFill>
                <a:latin typeface="Arial" panose="020B0604020202020204" pitchFamily="34" charset="0"/>
                <a:cs typeface="Arial" panose="020B0604020202020204" pitchFamily="34" charset="0"/>
              </a:rPr>
              <a:t> </a:t>
            </a:r>
            <a:endParaRPr lang="en-GB" sz="1400" dirty="0">
              <a:solidFill>
                <a:srgbClr val="C00000"/>
              </a:solidFill>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Let us pray</a:t>
            </a:r>
            <a:r>
              <a:rPr lang="en-US" sz="3600" dirty="0" smtClean="0">
                <a:latin typeface="Arial" panose="020B0604020202020204" pitchFamily="34" charset="0"/>
                <a:cs typeface="Arial" panose="020B0604020202020204" pitchFamily="34" charset="0"/>
              </a:rPr>
              <a:t>.</a:t>
            </a:r>
          </a:p>
          <a:p>
            <a:r>
              <a:rPr lang="en-US" sz="2400" dirty="0" smtClean="0">
                <a:latin typeface="Arial" panose="020B0604020202020204" pitchFamily="34" charset="0"/>
                <a:cs typeface="Arial" panose="020B0604020202020204" pitchFamily="34" charset="0"/>
              </a:rPr>
              <a:t> </a:t>
            </a:r>
          </a:p>
          <a:p>
            <a:r>
              <a:rPr lang="en-US" sz="3600" b="1" dirty="0" smtClean="0">
                <a:latin typeface="Arial" panose="020B0604020202020204" pitchFamily="34" charset="0"/>
                <a:cs typeface="Arial" panose="020B0604020202020204" pitchFamily="34" charset="0"/>
              </a:rPr>
              <a:t>Generous </a:t>
            </a:r>
            <a:r>
              <a:rPr lang="en-US" sz="3600" b="1" dirty="0">
                <a:latin typeface="Arial" panose="020B0604020202020204" pitchFamily="34" charset="0"/>
                <a:cs typeface="Arial" panose="020B0604020202020204" pitchFamily="34" charset="0"/>
              </a:rPr>
              <a:t>God, </a:t>
            </a:r>
            <a:endParaRPr lang="en-US" sz="3600" b="1" dirty="0" smtClean="0">
              <a:latin typeface="Arial" panose="020B0604020202020204" pitchFamily="34" charset="0"/>
              <a:cs typeface="Arial" panose="020B0604020202020204" pitchFamily="34" charset="0"/>
            </a:endParaRPr>
          </a:p>
          <a:p>
            <a:r>
              <a:rPr lang="en-US" sz="3600" b="1" dirty="0" smtClean="0">
                <a:latin typeface="Arial" panose="020B0604020202020204" pitchFamily="34" charset="0"/>
                <a:cs typeface="Arial" panose="020B0604020202020204" pitchFamily="34" charset="0"/>
              </a:rPr>
              <a:t>touch </a:t>
            </a:r>
            <a:r>
              <a:rPr lang="en-US" sz="3600" b="1" dirty="0">
                <a:latin typeface="Arial" panose="020B0604020202020204" pitchFamily="34" charset="0"/>
                <a:cs typeface="Arial" panose="020B0604020202020204" pitchFamily="34" charset="0"/>
              </a:rPr>
              <a:t>us again</a:t>
            </a:r>
            <a:endParaRPr lang="en-GB" sz="3600" dirty="0">
              <a:latin typeface="Arial" panose="020B0604020202020204" pitchFamily="34" charset="0"/>
              <a:cs typeface="Arial" panose="020B0604020202020204" pitchFamily="34" charset="0"/>
            </a:endParaRPr>
          </a:p>
          <a:p>
            <a:r>
              <a:rPr lang="en-US" sz="3600" b="1" dirty="0">
                <a:latin typeface="Arial" panose="020B0604020202020204" pitchFamily="34" charset="0"/>
                <a:cs typeface="Arial" panose="020B0604020202020204" pitchFamily="34" charset="0"/>
              </a:rPr>
              <a:t>with the fire of your Spirit</a:t>
            </a:r>
            <a:endParaRPr lang="en-GB" sz="3600" dirty="0">
              <a:latin typeface="Arial" panose="020B0604020202020204" pitchFamily="34" charset="0"/>
              <a:cs typeface="Arial" panose="020B0604020202020204" pitchFamily="34" charset="0"/>
            </a:endParaRPr>
          </a:p>
          <a:p>
            <a:r>
              <a:rPr lang="en-US" sz="3600" b="1" dirty="0">
                <a:latin typeface="Arial" panose="020B0604020202020204" pitchFamily="34" charset="0"/>
                <a:cs typeface="Arial" panose="020B0604020202020204" pitchFamily="34" charset="0"/>
              </a:rPr>
              <a:t>and renew in us all</a:t>
            </a:r>
            <a:endParaRPr lang="en-GB" sz="3600" dirty="0">
              <a:latin typeface="Arial" panose="020B0604020202020204" pitchFamily="34" charset="0"/>
              <a:cs typeface="Arial" panose="020B0604020202020204" pitchFamily="34" charset="0"/>
            </a:endParaRPr>
          </a:p>
          <a:p>
            <a:r>
              <a:rPr lang="en-US" sz="3600" b="1" dirty="0">
                <a:latin typeface="Arial" panose="020B0604020202020204" pitchFamily="34" charset="0"/>
                <a:cs typeface="Arial" panose="020B0604020202020204" pitchFamily="34" charset="0"/>
              </a:rPr>
              <a:t>the grace of our Baptism</a:t>
            </a:r>
            <a:r>
              <a:rPr lang="en-US" sz="3600" b="1" dirty="0" smtClean="0">
                <a:latin typeface="Arial" panose="020B0604020202020204" pitchFamily="34" charset="0"/>
                <a:cs typeface="Arial" panose="020B0604020202020204" pitchFamily="34" charset="0"/>
              </a:rPr>
              <a:t>;</a:t>
            </a:r>
            <a:endParaRPr lang="en-GB" sz="3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3431843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242645" y="347898"/>
            <a:ext cx="10117018" cy="1754326"/>
          </a:xfrm>
          <a:prstGeom prst="rect">
            <a:avLst/>
          </a:prstGeom>
        </p:spPr>
        <p:txBody>
          <a:bodyPr wrap="square">
            <a:spAutoFit/>
          </a:bodyPr>
          <a:lstStyle/>
          <a:p>
            <a:r>
              <a:rPr lang="en-US" sz="3600" b="1" dirty="0" smtClean="0">
                <a:latin typeface="Arial" panose="020B0604020202020204" pitchFamily="34" charset="0"/>
                <a:cs typeface="Arial" panose="020B0604020202020204" pitchFamily="34" charset="0"/>
              </a:rPr>
              <a:t>that </a:t>
            </a:r>
            <a:r>
              <a:rPr lang="en-US" sz="3600" b="1" dirty="0">
                <a:latin typeface="Arial" panose="020B0604020202020204" pitchFamily="34" charset="0"/>
                <a:cs typeface="Arial" panose="020B0604020202020204" pitchFamily="34" charset="0"/>
              </a:rPr>
              <a:t>we may profess the one true faith </a:t>
            </a:r>
            <a:endParaRPr lang="en-US" sz="3600" b="1" dirty="0" smtClean="0">
              <a:latin typeface="Arial" panose="020B0604020202020204" pitchFamily="34" charset="0"/>
              <a:cs typeface="Arial" panose="020B0604020202020204" pitchFamily="34" charset="0"/>
            </a:endParaRPr>
          </a:p>
          <a:p>
            <a:r>
              <a:rPr lang="en-US" sz="3600" b="1" dirty="0" smtClean="0">
                <a:latin typeface="Arial" panose="020B0604020202020204" pitchFamily="34" charset="0"/>
                <a:cs typeface="Arial" panose="020B0604020202020204" pitchFamily="34" charset="0"/>
              </a:rPr>
              <a:t>and </a:t>
            </a:r>
            <a:r>
              <a:rPr lang="en-US" sz="3600" b="1" dirty="0">
                <a:latin typeface="Arial" panose="020B0604020202020204" pitchFamily="34" charset="0"/>
                <a:cs typeface="Arial" panose="020B0604020202020204" pitchFamily="34" charset="0"/>
              </a:rPr>
              <a:t>live in love and unity</a:t>
            </a:r>
            <a:endParaRPr lang="en-GB" sz="3600" dirty="0">
              <a:latin typeface="Arial" panose="020B0604020202020204" pitchFamily="34" charset="0"/>
              <a:cs typeface="Arial" panose="020B0604020202020204" pitchFamily="34" charset="0"/>
            </a:endParaRPr>
          </a:p>
          <a:p>
            <a:r>
              <a:rPr lang="en-US" sz="3600" b="1" dirty="0">
                <a:latin typeface="Arial" panose="020B0604020202020204" pitchFamily="34" charset="0"/>
                <a:cs typeface="Arial" panose="020B0604020202020204" pitchFamily="34" charset="0"/>
              </a:rPr>
              <a:t>with all who are baptized into Christ. Amen.</a:t>
            </a:r>
            <a:endParaRPr lang="en-GB" sz="3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8062789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TextBox 7"/>
          <p:cNvSpPr txBox="1">
            <a:spLocks noChangeArrowheads="1"/>
          </p:cNvSpPr>
          <p:nvPr/>
        </p:nvSpPr>
        <p:spPr bwMode="auto">
          <a:xfrm>
            <a:off x="1756874" y="2450612"/>
            <a:ext cx="781685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4800" b="1" i="0" u="none" strike="noStrike" kern="1200" cap="none" spc="0" normalizeH="0" baseline="0" noProof="0" dirty="0" smtClean="0">
                <a:ln>
                  <a:noFill/>
                </a:ln>
                <a:solidFill>
                  <a:prstClr val="black"/>
                </a:solidFill>
                <a:effectLst/>
                <a:uLnTx/>
                <a:uFillTx/>
                <a:latin typeface="Arial" panose="020B0604020202020204" pitchFamily="34" charset="0"/>
                <a:ea typeface="+mn-ea"/>
                <a:cs typeface="+mn-cs"/>
              </a:rPr>
              <a:t>Hymn</a:t>
            </a:r>
          </a:p>
        </p:txBody>
      </p:sp>
    </p:spTree>
    <p:extLst>
      <p:ext uri="{BB962C8B-B14F-4D97-AF65-F5344CB8AC3E}">
        <p14:creationId xmlns:p14="http://schemas.microsoft.com/office/powerpoint/2010/main" val="1158572404"/>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p:cNvSpPr>
            <a:spLocks noGrp="1" noChangeArrowheads="1"/>
          </p:cNvSpPr>
          <p:nvPr>
            <p:ph type="ctrTitle"/>
          </p:nvPr>
        </p:nvSpPr>
        <p:spPr bwMode="auto">
          <a:xfrm>
            <a:off x="2208213" y="2046288"/>
            <a:ext cx="9983787" cy="17351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r>
              <a:rPr lang="en-GB" altLang="en-US" b="1" dirty="0" smtClean="0"/>
              <a:t>THE BAPTISMAL PROMISES</a:t>
            </a:r>
            <a:endParaRPr lang="en-GB" altLang="en-US" dirty="0" smtClean="0"/>
          </a:p>
        </p:txBody>
      </p:sp>
    </p:spTree>
    <p:extLst>
      <p:ext uri="{BB962C8B-B14F-4D97-AF65-F5344CB8AC3E}">
        <p14:creationId xmlns:p14="http://schemas.microsoft.com/office/powerpoint/2010/main" val="3730924934"/>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242645" y="558914"/>
            <a:ext cx="10117018" cy="6001643"/>
          </a:xfrm>
          <a:prstGeom prst="rect">
            <a:avLst/>
          </a:prstGeom>
        </p:spPr>
        <p:txBody>
          <a:bodyPr wrap="square">
            <a:spAutoFit/>
          </a:bodyPr>
          <a:lstStyle/>
          <a:p>
            <a:pPr lvl="0"/>
            <a:r>
              <a:rPr lang="en-US" sz="2400" i="1" dirty="0">
                <a:solidFill>
                  <a:srgbClr val="C00000"/>
                </a:solidFill>
                <a:latin typeface="Arial" panose="020B0604020202020204" pitchFamily="34" charset="0"/>
                <a:cs typeface="Arial" panose="020B0604020202020204" pitchFamily="34" charset="0"/>
              </a:rPr>
              <a:t>Those </a:t>
            </a:r>
            <a:r>
              <a:rPr lang="en-US" sz="2400" dirty="0">
                <a:solidFill>
                  <a:srgbClr val="C00000"/>
                </a:solidFill>
                <a:latin typeface="Arial" panose="020B0604020202020204" pitchFamily="34" charset="0"/>
                <a:cs typeface="Arial" panose="020B0604020202020204" pitchFamily="34" charset="0"/>
              </a:rPr>
              <a:t>newly-baptized who </a:t>
            </a:r>
            <a:r>
              <a:rPr lang="en-US" sz="2400" i="1" dirty="0">
                <a:solidFill>
                  <a:srgbClr val="C00000"/>
                </a:solidFill>
                <a:latin typeface="Arial" panose="020B0604020202020204" pitchFamily="34" charset="0"/>
                <a:cs typeface="Arial" panose="020B0604020202020204" pitchFamily="34" charset="0"/>
              </a:rPr>
              <a:t>have </a:t>
            </a:r>
            <a:r>
              <a:rPr lang="en-US" sz="2400" dirty="0">
                <a:solidFill>
                  <a:srgbClr val="C00000"/>
                </a:solidFill>
                <a:latin typeface="Arial" panose="020B0604020202020204" pitchFamily="34" charset="0"/>
                <a:cs typeface="Arial" panose="020B0604020202020204" pitchFamily="34" charset="0"/>
              </a:rPr>
              <a:t>answered for </a:t>
            </a:r>
            <a:r>
              <a:rPr lang="en-US" sz="2400" i="1" dirty="0">
                <a:solidFill>
                  <a:srgbClr val="C00000"/>
                </a:solidFill>
                <a:latin typeface="Arial" panose="020B0604020202020204" pitchFamily="34" charset="0"/>
                <a:cs typeface="Arial" panose="020B0604020202020204" pitchFamily="34" charset="0"/>
              </a:rPr>
              <a:t>themselves stand</a:t>
            </a:r>
            <a:r>
              <a:rPr lang="en-US" sz="2400" dirty="0">
                <a:solidFill>
                  <a:srgbClr val="C00000"/>
                </a:solidFill>
                <a:latin typeface="Arial" panose="020B0604020202020204" pitchFamily="34" charset="0"/>
                <a:cs typeface="Arial" panose="020B0604020202020204" pitchFamily="34" charset="0"/>
              </a:rPr>
              <a:t>. The minister says to </a:t>
            </a:r>
            <a:r>
              <a:rPr lang="en-US" sz="2400" i="1" dirty="0">
                <a:solidFill>
                  <a:srgbClr val="C00000"/>
                </a:solidFill>
                <a:latin typeface="Arial" panose="020B0604020202020204" pitchFamily="34" charset="0"/>
                <a:cs typeface="Arial" panose="020B0604020202020204" pitchFamily="34" charset="0"/>
              </a:rPr>
              <a:t>them</a:t>
            </a:r>
            <a:r>
              <a:rPr lang="en-US" sz="2400" dirty="0">
                <a:solidFill>
                  <a:srgbClr val="C00000"/>
                </a:solidFill>
                <a:latin typeface="Arial" panose="020B0604020202020204" pitchFamily="34" charset="0"/>
                <a:cs typeface="Arial" panose="020B0604020202020204" pitchFamily="34" charset="0"/>
              </a:rPr>
              <a:t>:</a:t>
            </a:r>
            <a:endParaRPr lang="en-GB" sz="2400" dirty="0">
              <a:solidFill>
                <a:srgbClr val="C00000"/>
              </a:solidFill>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srgbClr val="C00000"/>
              </a:solidFill>
              <a:effectLst/>
              <a:uLnTx/>
              <a:uFillTx/>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3600" i="1" dirty="0">
                <a:solidFill>
                  <a:prstClr val="black"/>
                </a:solidFill>
                <a:latin typeface="Arial" panose="020B0604020202020204" pitchFamily="34" charset="0"/>
                <a:cs typeface="Arial" panose="020B0604020202020204" pitchFamily="34" charset="0"/>
              </a:rPr>
              <a:t>N</a:t>
            </a:r>
            <a:r>
              <a:rPr kumimoji="0" lang="en-US" sz="3600" b="0" i="1"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360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and </a:t>
            </a:r>
            <a:r>
              <a:rPr kumimoji="0" lang="en-US" sz="3600" b="0" i="1"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N, </a:t>
            </a:r>
            <a:r>
              <a:rPr kumimoji="0" lang="en-US" sz="3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 ask you now to respond to God’s love and grace </a:t>
            </a:r>
            <a:r>
              <a:rPr kumimoji="0" lang="en-US" sz="3600" b="0"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by </a:t>
            </a:r>
            <a:r>
              <a:rPr kumimoji="0" lang="en-US" sz="3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making these promises</a:t>
            </a:r>
            <a:r>
              <a:rPr kumimoji="0" lang="en-US" sz="3600" b="0"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3600" dirty="0">
              <a:solidFill>
                <a:prstClr val="black"/>
              </a:solidFill>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Will you commit yourself to the Christian life of worship and service, and be open to the renewing power of God</a:t>
            </a:r>
            <a:r>
              <a:rPr lang="en-US" sz="3600" dirty="0" smtClean="0">
                <a:latin typeface="Arial" panose="020B0604020202020204" pitchFamily="34" charset="0"/>
                <a:cs typeface="Arial" panose="020B0604020202020204" pitchFamily="34" charset="0"/>
              </a:rPr>
              <a:t>?</a:t>
            </a:r>
          </a:p>
          <a:p>
            <a:endParaRPr lang="en-US" sz="2400" dirty="0" smtClean="0">
              <a:solidFill>
                <a:srgbClr val="C00000"/>
              </a:solidFill>
              <a:latin typeface="Arial" panose="020B0604020202020204" pitchFamily="34" charset="0"/>
              <a:cs typeface="Arial" panose="020B0604020202020204" pitchFamily="34" charset="0"/>
            </a:endParaRPr>
          </a:p>
          <a:p>
            <a:r>
              <a:rPr lang="en-US" sz="2400" dirty="0" smtClean="0">
                <a:solidFill>
                  <a:srgbClr val="C00000"/>
                </a:solidFill>
                <a:latin typeface="Arial" panose="020B0604020202020204" pitchFamily="34" charset="0"/>
                <a:cs typeface="Arial" panose="020B0604020202020204" pitchFamily="34" charset="0"/>
              </a:rPr>
              <a:t>Answer</a:t>
            </a:r>
            <a:r>
              <a:rPr lang="en-US" sz="2400" dirty="0">
                <a:solidFill>
                  <a:srgbClr val="C00000"/>
                </a:solidFill>
                <a:latin typeface="Arial" panose="020B0604020202020204" pitchFamily="34" charset="0"/>
                <a:cs typeface="Arial" panose="020B0604020202020204" pitchFamily="34" charset="0"/>
              </a:rPr>
              <a:t>: </a:t>
            </a:r>
            <a:r>
              <a:rPr lang="en-US" sz="3600" dirty="0">
                <a:solidFill>
                  <a:prstClr val="black"/>
                </a:solidFill>
                <a:latin typeface="Arial" panose="020B0604020202020204" pitchFamily="34" charset="0"/>
                <a:cs typeface="Arial" panose="020B0604020202020204" pitchFamily="34" charset="0"/>
              </a:rPr>
              <a:t>With God’s </a:t>
            </a:r>
            <a:r>
              <a:rPr lang="en-US" sz="3600" dirty="0" smtClean="0">
                <a:solidFill>
                  <a:prstClr val="black"/>
                </a:solidFill>
                <a:latin typeface="Arial" panose="020B0604020202020204" pitchFamily="34" charset="0"/>
                <a:cs typeface="Arial" panose="020B0604020202020204" pitchFamily="34" charset="0"/>
              </a:rPr>
              <a:t>help I</a:t>
            </a:r>
            <a:r>
              <a:rPr lang="en-US" sz="3600" i="1" dirty="0" smtClean="0">
                <a:solidFill>
                  <a:prstClr val="black"/>
                </a:solidFill>
                <a:latin typeface="Arial" panose="020B0604020202020204" pitchFamily="34" charset="0"/>
                <a:cs typeface="Arial" panose="020B0604020202020204" pitchFamily="34" charset="0"/>
              </a:rPr>
              <a:t> </a:t>
            </a:r>
            <a:r>
              <a:rPr lang="en-US" sz="3600" dirty="0">
                <a:solidFill>
                  <a:prstClr val="black"/>
                </a:solidFill>
                <a:latin typeface="Arial" panose="020B0604020202020204" pitchFamily="34" charset="0"/>
                <a:cs typeface="Arial" panose="020B0604020202020204" pitchFamily="34" charset="0"/>
              </a:rPr>
              <a:t>will.</a:t>
            </a:r>
            <a:endParaRPr lang="en-GB" sz="3600" dirty="0">
              <a:solidFill>
                <a:prstClr val="black"/>
              </a:solidFill>
              <a:latin typeface="Arial" panose="020B0604020202020204" pitchFamily="34" charset="0"/>
              <a:cs typeface="Arial" panose="020B0604020202020204" pitchFamily="34" charset="0"/>
            </a:endParaRPr>
          </a:p>
          <a:p>
            <a:endParaRPr lang="en-GB" sz="3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2238818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242645" y="558914"/>
            <a:ext cx="10117018" cy="563231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Will </a:t>
            </a:r>
            <a:r>
              <a:rPr kumimoji="0" lang="en-US" sz="3600" b="0"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you seek the strength of God’s Spirit as you accept the cost of following Jesus Christ in your daily</a:t>
            </a:r>
            <a:r>
              <a:rPr kumimoji="0" lang="en-US" sz="3600" b="0" i="0" u="none" strike="noStrike" kern="1200" cap="none" spc="0" normalizeH="0" noProof="0" dirty="0" smtClean="0">
                <a:ln>
                  <a:noFill/>
                </a:ln>
                <a:solidFill>
                  <a:prstClr val="black"/>
                </a:solidFill>
                <a:effectLst/>
                <a:uLnTx/>
                <a:uFillTx/>
                <a:latin typeface="Arial" panose="020B0604020202020204" pitchFamily="34" charset="0"/>
                <a:ea typeface="+mn-ea"/>
                <a:cs typeface="Arial" panose="020B0604020202020204" pitchFamily="34" charset="0"/>
              </a:rPr>
              <a:t> life?</a:t>
            </a:r>
            <a:r>
              <a:rPr kumimoji="0" lang="en-US" sz="3600" b="0"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 </a:t>
            </a:r>
            <a:endParaRPr kumimoji="0" lang="en-GB" sz="2400" b="0" i="0" u="none" strike="noStrike" kern="1200" cap="none" spc="0" normalizeH="0" baseline="0" noProof="0" dirty="0">
              <a:ln>
                <a:noFill/>
              </a:ln>
              <a:solidFill>
                <a:srgbClr val="C00000"/>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smtClean="0">
              <a:ln>
                <a:noFill/>
              </a:ln>
              <a:solidFill>
                <a:srgbClr val="C00000"/>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smtClean="0">
                <a:ln>
                  <a:noFill/>
                </a:ln>
                <a:solidFill>
                  <a:srgbClr val="C00000"/>
                </a:solidFill>
                <a:effectLst/>
                <a:uLnTx/>
                <a:uFillTx/>
                <a:latin typeface="Arial" panose="020B0604020202020204" pitchFamily="34" charset="0"/>
                <a:ea typeface="+mn-ea"/>
                <a:cs typeface="Arial" panose="020B0604020202020204" pitchFamily="34" charset="0"/>
              </a:rPr>
              <a:t>Answer</a:t>
            </a:r>
            <a:r>
              <a:rPr kumimoji="0" lang="en-US" sz="2400" b="0" i="0" u="none" strike="noStrike" kern="1200" cap="none" spc="0" normalizeH="0" baseline="0" noProof="0" dirty="0">
                <a:ln>
                  <a:noFill/>
                </a:ln>
                <a:solidFill>
                  <a:srgbClr val="C00000"/>
                </a:solidFill>
                <a:effectLst/>
                <a:uLnTx/>
                <a:uFillTx/>
                <a:latin typeface="Arial" panose="020B0604020202020204" pitchFamily="34" charset="0"/>
                <a:ea typeface="+mn-ea"/>
                <a:cs typeface="Arial" panose="020B0604020202020204" pitchFamily="34" charset="0"/>
              </a:rPr>
              <a:t>:</a:t>
            </a:r>
            <a:r>
              <a:rPr kumimoji="0" lang="en-US" sz="3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With God’s </a:t>
            </a:r>
            <a:r>
              <a:rPr kumimoji="0" lang="en-US" sz="3600" b="0"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help I</a:t>
            </a:r>
            <a:r>
              <a:rPr kumimoji="0" lang="en-US" sz="3600" b="0" i="1"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3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will</a:t>
            </a:r>
            <a:r>
              <a:rPr kumimoji="0" lang="en-US" sz="3600" b="0"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Will you witness, by word and deed, to the good news of God in Christ, and so bring glory to God?</a:t>
            </a:r>
            <a:endParaRPr lang="en-GB" sz="3600"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smtClean="0">
              <a:ln>
                <a:noFill/>
              </a:ln>
              <a:solidFill>
                <a:srgbClr val="C00000"/>
              </a:solidFill>
              <a:effectLst/>
              <a:uLnTx/>
              <a:uFillTx/>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smtClean="0">
                <a:ln>
                  <a:noFill/>
                </a:ln>
                <a:solidFill>
                  <a:srgbClr val="C00000"/>
                </a:solidFill>
                <a:effectLst/>
                <a:uLnTx/>
                <a:uFillTx/>
                <a:latin typeface="Arial" panose="020B0604020202020204" pitchFamily="34" charset="0"/>
                <a:ea typeface="+mn-ea"/>
                <a:cs typeface="Arial" panose="020B0604020202020204" pitchFamily="34" charset="0"/>
              </a:rPr>
              <a:t>Answer</a:t>
            </a:r>
            <a:r>
              <a:rPr kumimoji="0" lang="en-US" sz="2400" b="0" i="0" u="none" strike="noStrike" kern="1200" cap="none" spc="0" normalizeH="0" baseline="0" noProof="0" dirty="0">
                <a:ln>
                  <a:noFill/>
                </a:ln>
                <a:solidFill>
                  <a:srgbClr val="C00000"/>
                </a:solidFill>
                <a:effectLst/>
                <a:uLnTx/>
                <a:uFillTx/>
                <a:latin typeface="Arial" panose="020B0604020202020204" pitchFamily="34" charset="0"/>
                <a:ea typeface="+mn-ea"/>
                <a:cs typeface="Arial" panose="020B0604020202020204" pitchFamily="34" charset="0"/>
              </a:rPr>
              <a:t>: </a:t>
            </a:r>
            <a:r>
              <a:rPr kumimoji="0" lang="en-US" sz="3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With God’s </a:t>
            </a:r>
            <a:r>
              <a:rPr kumimoji="0" lang="en-US" sz="3600" b="0"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help I will</a:t>
            </a:r>
            <a:r>
              <a:rPr kumimoji="0" lang="en-US" sz="3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endParaRPr kumimoji="0" lang="en-GB" sz="3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65618583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p:cNvSpPr>
            <a:spLocks noGrp="1" noChangeArrowheads="1"/>
          </p:cNvSpPr>
          <p:nvPr>
            <p:ph type="ctrTitle"/>
          </p:nvPr>
        </p:nvSpPr>
        <p:spPr bwMode="auto">
          <a:xfrm>
            <a:off x="2208213" y="2046288"/>
            <a:ext cx="9983787" cy="17351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r>
              <a:rPr lang="en-GB" altLang="en-US" b="1" dirty="0" smtClean="0"/>
              <a:t>THE PROMISE OF </a:t>
            </a:r>
            <a:br>
              <a:rPr lang="en-GB" altLang="en-US" b="1" dirty="0" smtClean="0"/>
            </a:br>
            <a:r>
              <a:rPr lang="en-GB" altLang="en-US" b="1" dirty="0" smtClean="0"/>
              <a:t>THE PEOPLE</a:t>
            </a:r>
            <a:endParaRPr lang="en-GB" altLang="en-US" dirty="0" smtClean="0"/>
          </a:p>
        </p:txBody>
      </p:sp>
    </p:spTree>
    <p:extLst>
      <p:ext uri="{BB962C8B-B14F-4D97-AF65-F5344CB8AC3E}">
        <p14:creationId xmlns:p14="http://schemas.microsoft.com/office/powerpoint/2010/main" val="3995010475"/>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242645" y="558914"/>
            <a:ext cx="10117018" cy="3600986"/>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smtClean="0">
                <a:ln>
                  <a:noFill/>
                </a:ln>
                <a:solidFill>
                  <a:srgbClr val="C00000"/>
                </a:solidFill>
                <a:effectLst/>
                <a:uLnTx/>
                <a:uFillTx/>
                <a:latin typeface="Arial" panose="020B0604020202020204" pitchFamily="34" charset="0"/>
                <a:ea typeface="+mn-ea"/>
                <a:cs typeface="Arial" panose="020B0604020202020204" pitchFamily="34" charset="0"/>
              </a:rPr>
              <a:t>The people stand. The </a:t>
            </a:r>
            <a:r>
              <a:rPr kumimoji="0" lang="en-US" sz="2400" b="0" i="0" u="none" strike="noStrike" kern="1200" cap="none" spc="0" normalizeH="0" baseline="0" noProof="0" dirty="0">
                <a:ln>
                  <a:noFill/>
                </a:ln>
                <a:solidFill>
                  <a:srgbClr val="C00000"/>
                </a:solidFill>
                <a:effectLst/>
                <a:uLnTx/>
                <a:uFillTx/>
                <a:latin typeface="Arial" panose="020B0604020202020204" pitchFamily="34" charset="0"/>
                <a:ea typeface="+mn-ea"/>
                <a:cs typeface="Arial" panose="020B0604020202020204" pitchFamily="34" charset="0"/>
              </a:rPr>
              <a:t>minister says to </a:t>
            </a:r>
            <a:r>
              <a:rPr kumimoji="0" lang="en-US" sz="2400" b="0" i="0" u="none" strike="noStrike" kern="1200" cap="none" spc="0" normalizeH="0" baseline="0" noProof="0" dirty="0" smtClean="0">
                <a:ln>
                  <a:noFill/>
                </a:ln>
                <a:solidFill>
                  <a:srgbClr val="C00000"/>
                </a:solidFill>
                <a:effectLst/>
                <a:uLnTx/>
                <a:uFillTx/>
                <a:latin typeface="Arial" panose="020B0604020202020204" pitchFamily="34" charset="0"/>
                <a:ea typeface="+mn-ea"/>
                <a:cs typeface="Arial" panose="020B0604020202020204" pitchFamily="34" charset="0"/>
              </a:rPr>
              <a:t>them:</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srgbClr val="C00000"/>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Members of the Body of Christ, we rejoice that </a:t>
            </a:r>
            <a:r>
              <a:rPr kumimoji="0" lang="en-US" sz="360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these, </a:t>
            </a:r>
            <a:r>
              <a:rPr kumimoji="0" lang="en-US" sz="3600" b="0"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our </a:t>
            </a:r>
            <a:r>
              <a:rPr kumimoji="0" lang="en-US" sz="3600" b="0" i="1"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sisters </a:t>
            </a:r>
            <a:r>
              <a:rPr kumimoji="0" lang="en-US" sz="360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and brothers, have </a:t>
            </a:r>
            <a:r>
              <a:rPr kumimoji="0" lang="en-US" sz="3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been baptized and confirmed.</a:t>
            </a:r>
            <a:endParaRPr kumimoji="0" lang="en-GB" sz="3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r>
            <a:br>
              <a:rPr kumimoji="0" lang="en-US" sz="3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br>
            <a:endParaRPr kumimoji="0" lang="en-GB" sz="3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9907432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242645" y="558914"/>
            <a:ext cx="10117018" cy="4616648"/>
          </a:xfrm>
          <a:prstGeom prst="rect">
            <a:avLst/>
          </a:prstGeom>
        </p:spPr>
        <p:txBody>
          <a:bodyPr wrap="square">
            <a:spAutoFit/>
          </a:bodyPr>
          <a:lstStyle/>
          <a:p>
            <a:pPr lvl="0"/>
            <a:r>
              <a:rPr lang="en-US" sz="3600" dirty="0" smtClean="0">
                <a:latin typeface="Arial" panose="020B0604020202020204" pitchFamily="34" charset="0"/>
                <a:cs typeface="Arial" panose="020B0604020202020204" pitchFamily="34" charset="0"/>
              </a:rPr>
              <a:t>Will </a:t>
            </a:r>
            <a:r>
              <a:rPr lang="en-US" sz="3600" dirty="0">
                <a:latin typeface="Arial" panose="020B0604020202020204" pitchFamily="34" charset="0"/>
                <a:cs typeface="Arial" panose="020B0604020202020204" pitchFamily="34" charset="0"/>
              </a:rPr>
              <a:t>you so maintain the Church’s life of worship and service that </a:t>
            </a:r>
            <a:r>
              <a:rPr lang="en-US" sz="3600" i="1" dirty="0">
                <a:latin typeface="Arial" panose="020B0604020202020204" pitchFamily="34" charset="0"/>
                <a:cs typeface="Arial" panose="020B0604020202020204" pitchFamily="34" charset="0"/>
              </a:rPr>
              <a:t>they </a:t>
            </a:r>
            <a:r>
              <a:rPr lang="en-US" sz="3600" dirty="0">
                <a:latin typeface="Arial" panose="020B0604020202020204" pitchFamily="34" charset="0"/>
                <a:cs typeface="Arial" panose="020B0604020202020204" pitchFamily="34" charset="0"/>
              </a:rPr>
              <a:t>may grow in grace and in the knowledge and love of God and of his Son Jesus Christ our Lord</a:t>
            </a:r>
            <a:r>
              <a:rPr lang="en-US" sz="3600" dirty="0" smtClean="0">
                <a:latin typeface="Arial" panose="020B0604020202020204" pitchFamily="34" charset="0"/>
                <a:cs typeface="Arial" panose="020B0604020202020204" pitchFamily="34" charset="0"/>
              </a:rPr>
              <a:t>?</a:t>
            </a:r>
          </a:p>
          <a:p>
            <a:pPr lvl="0"/>
            <a:endParaRPr lang="en-GB" sz="2400" dirty="0">
              <a:latin typeface="Arial" panose="020B0604020202020204" pitchFamily="34" charset="0"/>
              <a:cs typeface="Arial" panose="020B0604020202020204" pitchFamily="34" charset="0"/>
            </a:endParaRPr>
          </a:p>
          <a:p>
            <a:r>
              <a:rPr lang="en-US" sz="3600" b="1" dirty="0">
                <a:latin typeface="Arial" panose="020B0604020202020204" pitchFamily="34" charset="0"/>
                <a:cs typeface="Arial" panose="020B0604020202020204" pitchFamily="34" charset="0"/>
              </a:rPr>
              <a:t>With God’s help we will</a:t>
            </a:r>
            <a:r>
              <a:rPr lang="en-US" sz="3600" b="1" dirty="0" smtClean="0">
                <a:latin typeface="Arial" panose="020B0604020202020204" pitchFamily="34" charset="0"/>
                <a:cs typeface="Arial" panose="020B0604020202020204" pitchFamily="34" charset="0"/>
              </a:rPr>
              <a:t>.</a:t>
            </a:r>
          </a:p>
          <a:p>
            <a:pPr lvl="0"/>
            <a:endParaRPr lang="en-US" sz="2400" dirty="0" smtClean="0">
              <a:solidFill>
                <a:srgbClr val="C00000"/>
              </a:solidFill>
              <a:latin typeface="Arial" panose="020B0604020202020204" pitchFamily="34" charset="0"/>
              <a:cs typeface="Arial" panose="020B0604020202020204" pitchFamily="34" charset="0"/>
            </a:endParaRPr>
          </a:p>
          <a:p>
            <a:r>
              <a:rPr lang="en-US" sz="2400" dirty="0" smtClean="0">
                <a:solidFill>
                  <a:srgbClr val="C00000"/>
                </a:solidFill>
                <a:latin typeface="Arial" panose="020B0604020202020204" pitchFamily="34" charset="0"/>
                <a:cs typeface="Arial" panose="020B0604020202020204" pitchFamily="34" charset="0"/>
              </a:rPr>
              <a:t>A </a:t>
            </a:r>
            <a:r>
              <a:rPr lang="en-US" sz="2400" dirty="0">
                <a:solidFill>
                  <a:srgbClr val="C00000"/>
                </a:solidFill>
                <a:latin typeface="Arial" panose="020B0604020202020204" pitchFamily="34" charset="0"/>
                <a:cs typeface="Arial" panose="020B0604020202020204" pitchFamily="34" charset="0"/>
              </a:rPr>
              <a:t>Bible or some other book may be given</a:t>
            </a:r>
            <a:r>
              <a:rPr lang="en-US" sz="2400" dirty="0" smtClean="0">
                <a:solidFill>
                  <a:srgbClr val="C00000"/>
                </a:solidFill>
                <a:latin typeface="Arial" panose="020B0604020202020204" pitchFamily="34" charset="0"/>
                <a:cs typeface="Arial" panose="020B0604020202020204" pitchFamily="34" charset="0"/>
              </a:rPr>
              <a:t>.</a:t>
            </a:r>
          </a:p>
          <a:p>
            <a:endParaRPr lang="en-GB" dirty="0">
              <a:solidFill>
                <a:srgbClr val="C00000"/>
              </a:solidFill>
              <a:latin typeface="Arial" panose="020B0604020202020204" pitchFamily="34" charset="0"/>
              <a:cs typeface="Arial" panose="020B0604020202020204" pitchFamily="34" charset="0"/>
            </a:endParaRPr>
          </a:p>
          <a:p>
            <a:r>
              <a:rPr lang="en-US" sz="2400" dirty="0" smtClean="0">
                <a:solidFill>
                  <a:srgbClr val="C00000"/>
                </a:solidFill>
                <a:latin typeface="Arial" panose="020B0604020202020204" pitchFamily="34" charset="0"/>
                <a:cs typeface="Arial" panose="020B0604020202020204" pitchFamily="34" charset="0"/>
              </a:rPr>
              <a:t>A certificate </a:t>
            </a:r>
            <a:r>
              <a:rPr lang="en-US" sz="2400" dirty="0">
                <a:solidFill>
                  <a:srgbClr val="C00000"/>
                </a:solidFill>
                <a:latin typeface="Arial" panose="020B0604020202020204" pitchFamily="34" charset="0"/>
                <a:cs typeface="Arial" panose="020B0604020202020204" pitchFamily="34" charset="0"/>
              </a:rPr>
              <a:t>of Baptism </a:t>
            </a:r>
            <a:r>
              <a:rPr lang="en-US" sz="2400" dirty="0" smtClean="0">
                <a:solidFill>
                  <a:srgbClr val="C00000"/>
                </a:solidFill>
                <a:latin typeface="Arial" panose="020B0604020202020204" pitchFamily="34" charset="0"/>
                <a:cs typeface="Arial" panose="020B0604020202020204" pitchFamily="34" charset="0"/>
              </a:rPr>
              <a:t>may be </a:t>
            </a:r>
            <a:r>
              <a:rPr lang="en-US" sz="2400" dirty="0">
                <a:solidFill>
                  <a:srgbClr val="C00000"/>
                </a:solidFill>
                <a:latin typeface="Arial" panose="020B0604020202020204" pitchFamily="34" charset="0"/>
                <a:cs typeface="Arial" panose="020B0604020202020204" pitchFamily="34" charset="0"/>
              </a:rPr>
              <a:t>given</a:t>
            </a:r>
            <a:r>
              <a:rPr lang="en-US" sz="2400" dirty="0" smtClean="0">
                <a:solidFill>
                  <a:srgbClr val="C00000"/>
                </a:solidFill>
                <a:latin typeface="Arial" panose="020B0604020202020204" pitchFamily="34" charset="0"/>
                <a:cs typeface="Arial" panose="020B0604020202020204" pitchFamily="34" charset="0"/>
              </a:rPr>
              <a:t>.</a:t>
            </a:r>
            <a:endParaRPr lang="en-GB" sz="2400" dirty="0">
              <a:solidFill>
                <a:srgbClr val="C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9822300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242645" y="406514"/>
            <a:ext cx="10117018" cy="5570756"/>
          </a:xfrm>
          <a:prstGeom prst="rect">
            <a:avLst/>
          </a:prstGeom>
        </p:spPr>
        <p:txBody>
          <a:bodyPr wrap="square">
            <a:spAutoFit/>
          </a:bodyPr>
          <a:lstStyle/>
          <a:p>
            <a:pPr lvl="0"/>
            <a:r>
              <a:rPr lang="en-US" sz="2400" dirty="0">
                <a:solidFill>
                  <a:srgbClr val="C00000"/>
                </a:solidFill>
                <a:latin typeface="Arial" panose="020B0604020202020204" pitchFamily="34" charset="0"/>
                <a:cs typeface="Arial" panose="020B0604020202020204" pitchFamily="34" charset="0"/>
              </a:rPr>
              <a:t>The minister says:</a:t>
            </a:r>
            <a:endParaRPr lang="en-GB" sz="2400" dirty="0">
              <a:solidFill>
                <a:srgbClr val="C00000"/>
              </a:solidFill>
              <a:latin typeface="Arial" panose="020B0604020202020204" pitchFamily="34" charset="0"/>
              <a:cs typeface="Arial" panose="020B0604020202020204" pitchFamily="34" charset="0"/>
            </a:endParaRPr>
          </a:p>
          <a:p>
            <a:r>
              <a:rPr lang="en-US" sz="2400" dirty="0">
                <a:solidFill>
                  <a:srgbClr val="C00000"/>
                </a:solidFill>
                <a:latin typeface="Arial" panose="020B0604020202020204" pitchFamily="34" charset="0"/>
                <a:cs typeface="Arial" panose="020B0604020202020204" pitchFamily="34" charset="0"/>
              </a:rPr>
              <a:t> </a:t>
            </a:r>
            <a:endParaRPr lang="en-GB" sz="1600" dirty="0">
              <a:solidFill>
                <a:srgbClr val="C00000"/>
              </a:solidFill>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Let us pray. </a:t>
            </a:r>
            <a:endParaRPr lang="en-US" sz="3600" dirty="0" smtClean="0">
              <a:latin typeface="Arial" panose="020B0604020202020204" pitchFamily="34" charset="0"/>
              <a:cs typeface="Arial" panose="020B0604020202020204" pitchFamily="34" charset="0"/>
            </a:endParaRPr>
          </a:p>
          <a:p>
            <a:endParaRPr lang="en-US" sz="2000" dirty="0" smtClean="0">
              <a:latin typeface="Arial" panose="020B0604020202020204" pitchFamily="34" charset="0"/>
              <a:cs typeface="Arial" panose="020B0604020202020204" pitchFamily="34" charset="0"/>
            </a:endParaRPr>
          </a:p>
          <a:p>
            <a:r>
              <a:rPr lang="en-US" sz="3600" b="1" dirty="0" smtClean="0">
                <a:latin typeface="Arial" panose="020B0604020202020204" pitchFamily="34" charset="0"/>
                <a:cs typeface="Arial" panose="020B0604020202020204" pitchFamily="34" charset="0"/>
              </a:rPr>
              <a:t>Generous </a:t>
            </a:r>
            <a:r>
              <a:rPr lang="en-US" sz="3600" b="1" dirty="0">
                <a:latin typeface="Arial" panose="020B0604020202020204" pitchFamily="34" charset="0"/>
                <a:cs typeface="Arial" panose="020B0604020202020204" pitchFamily="34" charset="0"/>
              </a:rPr>
              <a:t>God, touch us again</a:t>
            </a:r>
            <a:endParaRPr lang="en-GB" sz="3600" dirty="0">
              <a:latin typeface="Arial" panose="020B0604020202020204" pitchFamily="34" charset="0"/>
              <a:cs typeface="Arial" panose="020B0604020202020204" pitchFamily="34" charset="0"/>
            </a:endParaRPr>
          </a:p>
          <a:p>
            <a:r>
              <a:rPr lang="en-US" sz="3600" b="1" dirty="0">
                <a:latin typeface="Arial" panose="020B0604020202020204" pitchFamily="34" charset="0"/>
                <a:cs typeface="Arial" panose="020B0604020202020204" pitchFamily="34" charset="0"/>
              </a:rPr>
              <a:t>with the fire of your Spirit</a:t>
            </a:r>
            <a:endParaRPr lang="en-GB" sz="3600" dirty="0">
              <a:latin typeface="Arial" panose="020B0604020202020204" pitchFamily="34" charset="0"/>
              <a:cs typeface="Arial" panose="020B0604020202020204" pitchFamily="34" charset="0"/>
            </a:endParaRPr>
          </a:p>
          <a:p>
            <a:r>
              <a:rPr lang="en-US" sz="3600" b="1" dirty="0">
                <a:latin typeface="Arial" panose="020B0604020202020204" pitchFamily="34" charset="0"/>
                <a:cs typeface="Arial" panose="020B0604020202020204" pitchFamily="34" charset="0"/>
              </a:rPr>
              <a:t>and renew in us all</a:t>
            </a:r>
            <a:endParaRPr lang="en-GB" sz="3600" dirty="0">
              <a:latin typeface="Arial" panose="020B0604020202020204" pitchFamily="34" charset="0"/>
              <a:cs typeface="Arial" panose="020B0604020202020204" pitchFamily="34" charset="0"/>
            </a:endParaRPr>
          </a:p>
          <a:p>
            <a:r>
              <a:rPr lang="en-US" sz="3600" b="1" dirty="0">
                <a:latin typeface="Arial" panose="020B0604020202020204" pitchFamily="34" charset="0"/>
                <a:cs typeface="Arial" panose="020B0604020202020204" pitchFamily="34" charset="0"/>
              </a:rPr>
              <a:t>the grace of our Baptism;</a:t>
            </a:r>
            <a:endParaRPr lang="en-GB" sz="3600" dirty="0">
              <a:latin typeface="Arial" panose="020B0604020202020204" pitchFamily="34" charset="0"/>
              <a:cs typeface="Arial" panose="020B0604020202020204" pitchFamily="34" charset="0"/>
            </a:endParaRPr>
          </a:p>
          <a:p>
            <a:r>
              <a:rPr lang="en-US" sz="3600" b="1" dirty="0">
                <a:latin typeface="Arial" panose="020B0604020202020204" pitchFamily="34" charset="0"/>
                <a:cs typeface="Arial" panose="020B0604020202020204" pitchFamily="34" charset="0"/>
              </a:rPr>
              <a:t>that we may profess the one true faith </a:t>
            </a:r>
            <a:endParaRPr lang="en-US" sz="3600" b="1" dirty="0" smtClean="0">
              <a:latin typeface="Arial" panose="020B0604020202020204" pitchFamily="34" charset="0"/>
              <a:cs typeface="Arial" panose="020B0604020202020204" pitchFamily="34" charset="0"/>
            </a:endParaRPr>
          </a:p>
          <a:p>
            <a:r>
              <a:rPr lang="en-US" sz="3600" b="1" dirty="0" smtClean="0">
                <a:latin typeface="Arial" panose="020B0604020202020204" pitchFamily="34" charset="0"/>
                <a:cs typeface="Arial" panose="020B0604020202020204" pitchFamily="34" charset="0"/>
              </a:rPr>
              <a:t>and </a:t>
            </a:r>
            <a:r>
              <a:rPr lang="en-US" sz="3600" b="1" dirty="0">
                <a:latin typeface="Arial" panose="020B0604020202020204" pitchFamily="34" charset="0"/>
                <a:cs typeface="Arial" panose="020B0604020202020204" pitchFamily="34" charset="0"/>
              </a:rPr>
              <a:t>live in love and unity</a:t>
            </a:r>
            <a:endParaRPr lang="en-GB" sz="3600" dirty="0">
              <a:latin typeface="Arial" panose="020B0604020202020204" pitchFamily="34" charset="0"/>
              <a:cs typeface="Arial" panose="020B0604020202020204" pitchFamily="34" charset="0"/>
            </a:endParaRPr>
          </a:p>
          <a:p>
            <a:r>
              <a:rPr lang="en-US" sz="3600" b="1" dirty="0">
                <a:latin typeface="Arial" panose="020B0604020202020204" pitchFamily="34" charset="0"/>
                <a:cs typeface="Arial" panose="020B0604020202020204" pitchFamily="34" charset="0"/>
              </a:rPr>
              <a:t>with all who are baptized into Christ. Amen.</a:t>
            </a:r>
            <a:endParaRPr lang="en-GB" sz="3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5717747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582615" y="385752"/>
            <a:ext cx="9272953" cy="4524315"/>
          </a:xfrm>
          <a:prstGeom prst="rect">
            <a:avLst/>
          </a:prstGeom>
        </p:spPr>
        <p:txBody>
          <a:bodyPr wrap="square">
            <a:spAutoFit/>
          </a:bodyPr>
          <a:lstStyle/>
          <a:p>
            <a:pPr lvl="0" eaLnBrk="0" fontAlgn="base" hangingPunct="0">
              <a:spcBef>
                <a:spcPct val="0"/>
              </a:spcBef>
              <a:spcAft>
                <a:spcPct val="0"/>
              </a:spcAft>
            </a:pPr>
            <a:r>
              <a:rPr lang="en-GB" altLang="en-US" sz="3600" dirty="0">
                <a:solidFill>
                  <a:prstClr val="black"/>
                </a:solidFill>
                <a:latin typeface="Arial" panose="020B0604020202020204" pitchFamily="34" charset="0"/>
              </a:rPr>
              <a:t>We say together the prayer that Jesus </a:t>
            </a:r>
          </a:p>
          <a:p>
            <a:pPr lvl="0" eaLnBrk="0" fontAlgn="base" hangingPunct="0">
              <a:spcBef>
                <a:spcPct val="0"/>
              </a:spcBef>
              <a:spcAft>
                <a:spcPct val="0"/>
              </a:spcAft>
            </a:pPr>
            <a:r>
              <a:rPr lang="en-GB" altLang="en-US" sz="3600" dirty="0">
                <a:solidFill>
                  <a:prstClr val="black"/>
                </a:solidFill>
                <a:latin typeface="Arial" panose="020B0604020202020204" pitchFamily="34" charset="0"/>
              </a:rPr>
              <a:t>gave us:	</a:t>
            </a:r>
          </a:p>
          <a:p>
            <a:pPr lvl="0" eaLnBrk="0" fontAlgn="base" hangingPunct="0">
              <a:spcBef>
                <a:spcPct val="0"/>
              </a:spcBef>
              <a:spcAft>
                <a:spcPct val="0"/>
              </a:spcAft>
            </a:pPr>
            <a:endParaRPr lang="en-GB" altLang="en-US" sz="3600" b="1" dirty="0">
              <a:solidFill>
                <a:prstClr val="black"/>
              </a:solidFill>
              <a:latin typeface="Arial" panose="020B0604020202020204" pitchFamily="34" charset="0"/>
            </a:endParaRPr>
          </a:p>
          <a:p>
            <a:pPr lvl="0" eaLnBrk="0" fontAlgn="base" hangingPunct="0">
              <a:spcBef>
                <a:spcPct val="0"/>
              </a:spcBef>
              <a:spcAft>
                <a:spcPct val="0"/>
              </a:spcAft>
            </a:pPr>
            <a:r>
              <a:rPr lang="en-GB" altLang="en-US" sz="3600" b="1" dirty="0">
                <a:solidFill>
                  <a:prstClr val="black"/>
                </a:solidFill>
                <a:latin typeface="Arial" panose="020B0604020202020204" pitchFamily="34" charset="0"/>
              </a:rPr>
              <a:t>Our Father in heaven,</a:t>
            </a:r>
          </a:p>
          <a:p>
            <a:pPr lvl="0" eaLnBrk="0" fontAlgn="base" hangingPunct="0">
              <a:spcBef>
                <a:spcPct val="0"/>
              </a:spcBef>
              <a:spcAft>
                <a:spcPct val="0"/>
              </a:spcAft>
            </a:pPr>
            <a:r>
              <a:rPr lang="en-GB" altLang="en-US" sz="3600" b="1" dirty="0">
                <a:solidFill>
                  <a:prstClr val="black"/>
                </a:solidFill>
                <a:latin typeface="Arial" panose="020B0604020202020204" pitchFamily="34" charset="0"/>
              </a:rPr>
              <a:t>hallowed be your Name,</a:t>
            </a:r>
          </a:p>
          <a:p>
            <a:pPr lvl="0" eaLnBrk="0" fontAlgn="base" hangingPunct="0">
              <a:spcBef>
                <a:spcPct val="0"/>
              </a:spcBef>
              <a:spcAft>
                <a:spcPct val="0"/>
              </a:spcAft>
            </a:pPr>
            <a:r>
              <a:rPr lang="en-GB" altLang="en-US" sz="3600" b="1" dirty="0">
                <a:solidFill>
                  <a:prstClr val="black"/>
                </a:solidFill>
                <a:latin typeface="Arial" panose="020B0604020202020204" pitchFamily="34" charset="0"/>
              </a:rPr>
              <a:t>your kingdom come,</a:t>
            </a:r>
          </a:p>
          <a:p>
            <a:pPr lvl="0" eaLnBrk="0" fontAlgn="base" hangingPunct="0">
              <a:spcBef>
                <a:spcPct val="0"/>
              </a:spcBef>
              <a:spcAft>
                <a:spcPct val="0"/>
              </a:spcAft>
            </a:pPr>
            <a:r>
              <a:rPr lang="en-GB" altLang="en-US" sz="3600" b="1" dirty="0">
                <a:solidFill>
                  <a:prstClr val="black"/>
                </a:solidFill>
                <a:latin typeface="Arial" panose="020B0604020202020204" pitchFamily="34" charset="0"/>
              </a:rPr>
              <a:t>your will be done,</a:t>
            </a:r>
          </a:p>
          <a:p>
            <a:pPr lvl="0" eaLnBrk="0" fontAlgn="base" hangingPunct="0">
              <a:spcBef>
                <a:spcPct val="0"/>
              </a:spcBef>
              <a:spcAft>
                <a:spcPct val="0"/>
              </a:spcAft>
            </a:pPr>
            <a:r>
              <a:rPr lang="en-GB" altLang="en-US" sz="3600" b="1" dirty="0">
                <a:solidFill>
                  <a:prstClr val="black"/>
                </a:solidFill>
                <a:latin typeface="Arial" panose="020B0604020202020204" pitchFamily="34" charset="0"/>
              </a:rPr>
              <a:t>on earth as in heaven.</a:t>
            </a:r>
          </a:p>
        </p:txBody>
      </p:sp>
    </p:spTree>
    <p:extLst>
      <p:ext uri="{BB962C8B-B14F-4D97-AF65-F5344CB8AC3E}">
        <p14:creationId xmlns:p14="http://schemas.microsoft.com/office/powerpoint/2010/main" val="348788247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582615" y="385752"/>
            <a:ext cx="9272953" cy="4524315"/>
          </a:xfrm>
          <a:prstGeom prst="rect">
            <a:avLst/>
          </a:prstGeom>
        </p:spPr>
        <p:txBody>
          <a:bodyPr wrap="square">
            <a:spAutoFit/>
          </a:bodyPr>
          <a:lstStyle/>
          <a:p>
            <a:pPr lvl="0" eaLnBrk="0" fontAlgn="base" hangingPunct="0">
              <a:spcBef>
                <a:spcPct val="0"/>
              </a:spcBef>
              <a:spcAft>
                <a:spcPct val="0"/>
              </a:spcAft>
            </a:pPr>
            <a:r>
              <a:rPr lang="en-GB" altLang="en-US" sz="3600" b="1" dirty="0">
                <a:solidFill>
                  <a:prstClr val="black"/>
                </a:solidFill>
                <a:latin typeface="Arial" panose="020B0604020202020204" pitchFamily="34" charset="0"/>
              </a:rPr>
              <a:t>Give us today our daily bread.</a:t>
            </a:r>
          </a:p>
          <a:p>
            <a:pPr lvl="0" eaLnBrk="0" fontAlgn="base" hangingPunct="0">
              <a:spcBef>
                <a:spcPct val="0"/>
              </a:spcBef>
              <a:spcAft>
                <a:spcPct val="0"/>
              </a:spcAft>
            </a:pPr>
            <a:r>
              <a:rPr lang="en-GB" altLang="en-US" sz="3600" b="1" dirty="0">
                <a:solidFill>
                  <a:prstClr val="black"/>
                </a:solidFill>
                <a:latin typeface="Arial" panose="020B0604020202020204" pitchFamily="34" charset="0"/>
              </a:rPr>
              <a:t>Forgive us our sins</a:t>
            </a:r>
          </a:p>
          <a:p>
            <a:pPr lvl="0" eaLnBrk="0" fontAlgn="base" hangingPunct="0">
              <a:spcBef>
                <a:spcPct val="0"/>
              </a:spcBef>
              <a:spcAft>
                <a:spcPct val="0"/>
              </a:spcAft>
            </a:pPr>
            <a:r>
              <a:rPr lang="en-GB" altLang="en-US" sz="3600" b="1" dirty="0">
                <a:solidFill>
                  <a:prstClr val="black"/>
                </a:solidFill>
                <a:latin typeface="Arial" panose="020B0604020202020204" pitchFamily="34" charset="0"/>
              </a:rPr>
              <a:t>as we forgive those who sin against us.</a:t>
            </a:r>
          </a:p>
          <a:p>
            <a:pPr lvl="0" eaLnBrk="0" fontAlgn="base" hangingPunct="0">
              <a:spcBef>
                <a:spcPct val="0"/>
              </a:spcBef>
              <a:spcAft>
                <a:spcPct val="0"/>
              </a:spcAft>
            </a:pPr>
            <a:r>
              <a:rPr lang="en-GB" altLang="en-US" sz="3600" b="1" dirty="0">
                <a:solidFill>
                  <a:prstClr val="black"/>
                </a:solidFill>
                <a:latin typeface="Arial" panose="020B0604020202020204" pitchFamily="34" charset="0"/>
              </a:rPr>
              <a:t>Save us from the time of trial	</a:t>
            </a:r>
          </a:p>
          <a:p>
            <a:pPr lvl="0" eaLnBrk="0" fontAlgn="base" hangingPunct="0">
              <a:spcBef>
                <a:spcPct val="0"/>
              </a:spcBef>
              <a:spcAft>
                <a:spcPct val="0"/>
              </a:spcAft>
            </a:pPr>
            <a:r>
              <a:rPr lang="en-GB" altLang="en-US" sz="3600" b="1" dirty="0">
                <a:solidFill>
                  <a:prstClr val="black"/>
                </a:solidFill>
                <a:latin typeface="Arial" panose="020B0604020202020204" pitchFamily="34" charset="0"/>
              </a:rPr>
              <a:t>and deliver us from evil.</a:t>
            </a:r>
          </a:p>
          <a:p>
            <a:pPr lvl="0" eaLnBrk="0" fontAlgn="base" hangingPunct="0">
              <a:spcBef>
                <a:spcPct val="0"/>
              </a:spcBef>
              <a:spcAft>
                <a:spcPct val="0"/>
              </a:spcAft>
            </a:pPr>
            <a:r>
              <a:rPr lang="en-GB" altLang="en-US" sz="3600" b="1" dirty="0">
                <a:solidFill>
                  <a:prstClr val="black"/>
                </a:solidFill>
                <a:latin typeface="Arial" panose="020B0604020202020204" pitchFamily="34" charset="0"/>
              </a:rPr>
              <a:t>For the kingdom, the power and the glory </a:t>
            </a:r>
            <a:br>
              <a:rPr lang="en-GB" altLang="en-US" sz="3600" b="1" dirty="0">
                <a:solidFill>
                  <a:prstClr val="black"/>
                </a:solidFill>
                <a:latin typeface="Arial" panose="020B0604020202020204" pitchFamily="34" charset="0"/>
              </a:rPr>
            </a:br>
            <a:r>
              <a:rPr lang="en-GB" altLang="en-US" sz="3600" b="1" dirty="0">
                <a:solidFill>
                  <a:prstClr val="black"/>
                </a:solidFill>
                <a:latin typeface="Arial" panose="020B0604020202020204" pitchFamily="34" charset="0"/>
              </a:rPr>
              <a:t>	are yours,		</a:t>
            </a:r>
          </a:p>
          <a:p>
            <a:pPr lvl="0" eaLnBrk="0" fontAlgn="base" hangingPunct="0">
              <a:spcBef>
                <a:spcPct val="0"/>
              </a:spcBef>
              <a:spcAft>
                <a:spcPct val="0"/>
              </a:spcAft>
            </a:pPr>
            <a:r>
              <a:rPr lang="en-GB" altLang="en-US" sz="3600" b="1" dirty="0">
                <a:solidFill>
                  <a:prstClr val="black"/>
                </a:solidFill>
                <a:latin typeface="Arial" panose="020B0604020202020204" pitchFamily="34" charset="0"/>
              </a:rPr>
              <a:t>now and for ever. Amen. </a:t>
            </a:r>
            <a:endParaRPr lang="en-US" altLang="en-US" sz="3600" b="1" dirty="0">
              <a:solidFill>
                <a:prstClr val="black"/>
              </a:solidFill>
              <a:latin typeface="Arial" panose="020B0604020202020204" pitchFamily="34" charset="0"/>
            </a:endParaRPr>
          </a:p>
        </p:txBody>
      </p:sp>
    </p:spTree>
    <p:extLst>
      <p:ext uri="{BB962C8B-B14F-4D97-AF65-F5344CB8AC3E}">
        <p14:creationId xmlns:p14="http://schemas.microsoft.com/office/powerpoint/2010/main" val="281380780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582615" y="385752"/>
            <a:ext cx="9272953" cy="4524315"/>
          </a:xfrm>
          <a:prstGeom prst="rect">
            <a:avLst/>
          </a:prstGeom>
        </p:spPr>
        <p:txBody>
          <a:bodyPr wrap="square">
            <a:spAutoFit/>
          </a:bodyPr>
          <a:lstStyle/>
          <a:p>
            <a:pPr lvl="0" eaLnBrk="0" fontAlgn="base" hangingPunct="0">
              <a:spcBef>
                <a:spcPct val="0"/>
              </a:spcBef>
              <a:spcAft>
                <a:spcPct val="0"/>
              </a:spcAft>
            </a:pPr>
            <a:r>
              <a:rPr lang="en-GB" altLang="en-US" sz="3600" dirty="0">
                <a:solidFill>
                  <a:prstClr val="black"/>
                </a:solidFill>
                <a:latin typeface="Arial" panose="020B0604020202020204" pitchFamily="34" charset="0"/>
              </a:rPr>
              <a:t>As our Saviour taught his disciples, we pray:</a:t>
            </a:r>
          </a:p>
          <a:p>
            <a:pPr lvl="0" eaLnBrk="0" fontAlgn="base" hangingPunct="0">
              <a:spcBef>
                <a:spcPct val="0"/>
              </a:spcBef>
              <a:spcAft>
                <a:spcPct val="0"/>
              </a:spcAft>
            </a:pPr>
            <a:r>
              <a:rPr lang="en-GB" altLang="en-US" sz="3600" b="1" dirty="0">
                <a:solidFill>
                  <a:prstClr val="black"/>
                </a:solidFill>
                <a:latin typeface="Arial" panose="020B0604020202020204" pitchFamily="34" charset="0"/>
              </a:rPr>
              <a:t/>
            </a:r>
            <a:br>
              <a:rPr lang="en-GB" altLang="en-US" sz="3600" b="1" dirty="0">
                <a:solidFill>
                  <a:prstClr val="black"/>
                </a:solidFill>
                <a:latin typeface="Arial" panose="020B0604020202020204" pitchFamily="34" charset="0"/>
              </a:rPr>
            </a:br>
            <a:r>
              <a:rPr lang="en-GB" altLang="en-US" sz="3600" b="1" dirty="0">
                <a:solidFill>
                  <a:prstClr val="black"/>
                </a:solidFill>
                <a:latin typeface="Arial" panose="020B0604020202020204" pitchFamily="34" charset="0"/>
              </a:rPr>
              <a:t>Our Father, who art in heaven,</a:t>
            </a:r>
          </a:p>
          <a:p>
            <a:pPr lvl="0" eaLnBrk="0" fontAlgn="base" hangingPunct="0">
              <a:spcBef>
                <a:spcPct val="0"/>
              </a:spcBef>
              <a:spcAft>
                <a:spcPct val="0"/>
              </a:spcAft>
            </a:pPr>
            <a:r>
              <a:rPr lang="en-GB" altLang="en-US" sz="3600" b="1" dirty="0">
                <a:solidFill>
                  <a:prstClr val="black"/>
                </a:solidFill>
                <a:latin typeface="Arial" panose="020B0604020202020204" pitchFamily="34" charset="0"/>
              </a:rPr>
              <a:t>hallowed be thy Name;</a:t>
            </a:r>
          </a:p>
          <a:p>
            <a:pPr lvl="0" eaLnBrk="0" fontAlgn="base" hangingPunct="0">
              <a:spcBef>
                <a:spcPct val="0"/>
              </a:spcBef>
              <a:spcAft>
                <a:spcPct val="0"/>
              </a:spcAft>
            </a:pPr>
            <a:r>
              <a:rPr lang="en-GB" altLang="en-US" sz="3600" b="1" dirty="0">
                <a:solidFill>
                  <a:prstClr val="black"/>
                </a:solidFill>
                <a:latin typeface="Arial" panose="020B0604020202020204" pitchFamily="34" charset="0"/>
              </a:rPr>
              <a:t>thy kingdom come;</a:t>
            </a:r>
          </a:p>
          <a:p>
            <a:pPr lvl="0" eaLnBrk="0" fontAlgn="base" hangingPunct="0">
              <a:spcBef>
                <a:spcPct val="0"/>
              </a:spcBef>
              <a:spcAft>
                <a:spcPct val="0"/>
              </a:spcAft>
            </a:pPr>
            <a:r>
              <a:rPr lang="en-GB" altLang="en-US" sz="3600" b="1" dirty="0">
                <a:solidFill>
                  <a:prstClr val="black"/>
                </a:solidFill>
                <a:latin typeface="Arial" panose="020B0604020202020204" pitchFamily="34" charset="0"/>
              </a:rPr>
              <a:t>thy will be done;</a:t>
            </a:r>
          </a:p>
          <a:p>
            <a:pPr lvl="0" eaLnBrk="0" fontAlgn="base" hangingPunct="0">
              <a:spcBef>
                <a:spcPct val="0"/>
              </a:spcBef>
              <a:spcAft>
                <a:spcPct val="0"/>
              </a:spcAft>
            </a:pPr>
            <a:r>
              <a:rPr lang="en-GB" altLang="en-US" sz="3600" b="1" dirty="0">
                <a:solidFill>
                  <a:prstClr val="black"/>
                </a:solidFill>
                <a:latin typeface="Arial" panose="020B0604020202020204" pitchFamily="34" charset="0"/>
              </a:rPr>
              <a:t>on earth as it is in heaven.</a:t>
            </a:r>
          </a:p>
          <a:p>
            <a:pPr lvl="0" eaLnBrk="0" fontAlgn="base" hangingPunct="0">
              <a:spcBef>
                <a:spcPct val="0"/>
              </a:spcBef>
              <a:spcAft>
                <a:spcPct val="0"/>
              </a:spcAft>
            </a:pPr>
            <a:endParaRPr lang="en-US" altLang="en-US" sz="3600" dirty="0">
              <a:solidFill>
                <a:prstClr val="black"/>
              </a:solidFill>
              <a:latin typeface="Arial" panose="020B0604020202020204" pitchFamily="34" charset="0"/>
            </a:endParaRPr>
          </a:p>
        </p:txBody>
      </p:sp>
    </p:spTree>
    <p:extLst>
      <p:ext uri="{BB962C8B-B14F-4D97-AF65-F5344CB8AC3E}">
        <p14:creationId xmlns:p14="http://schemas.microsoft.com/office/powerpoint/2010/main" val="394212189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582615" y="385752"/>
            <a:ext cx="9272953" cy="5632311"/>
          </a:xfrm>
          <a:prstGeom prst="rect">
            <a:avLst/>
          </a:prstGeom>
        </p:spPr>
        <p:txBody>
          <a:bodyPr wrap="square">
            <a:spAutoFit/>
          </a:bodyPr>
          <a:lstStyle/>
          <a:p>
            <a:pPr lvl="0" eaLnBrk="0" fontAlgn="base" hangingPunct="0">
              <a:spcBef>
                <a:spcPct val="0"/>
              </a:spcBef>
              <a:spcAft>
                <a:spcPct val="0"/>
              </a:spcAft>
            </a:pPr>
            <a:r>
              <a:rPr lang="en-GB" altLang="en-US" sz="3600" b="1" dirty="0">
                <a:solidFill>
                  <a:prstClr val="black"/>
                </a:solidFill>
                <a:latin typeface="Arial" panose="020B0604020202020204" pitchFamily="34" charset="0"/>
              </a:rPr>
              <a:t>Give us this day our daily bread.</a:t>
            </a:r>
          </a:p>
          <a:p>
            <a:pPr lvl="0" eaLnBrk="0" fontAlgn="base" hangingPunct="0">
              <a:spcBef>
                <a:spcPct val="0"/>
              </a:spcBef>
              <a:spcAft>
                <a:spcPct val="0"/>
              </a:spcAft>
            </a:pPr>
            <a:r>
              <a:rPr lang="en-GB" altLang="en-US" sz="3600" b="1" dirty="0">
                <a:solidFill>
                  <a:prstClr val="black"/>
                </a:solidFill>
                <a:latin typeface="Arial" panose="020B0604020202020204" pitchFamily="34" charset="0"/>
              </a:rPr>
              <a:t>And forgive us our trespasses,</a:t>
            </a:r>
          </a:p>
          <a:p>
            <a:pPr lvl="0" eaLnBrk="0" fontAlgn="base" hangingPunct="0">
              <a:spcBef>
                <a:spcPct val="0"/>
              </a:spcBef>
              <a:spcAft>
                <a:spcPct val="0"/>
              </a:spcAft>
            </a:pPr>
            <a:r>
              <a:rPr lang="en-GB" altLang="en-US" sz="3600" b="1" dirty="0">
                <a:solidFill>
                  <a:prstClr val="black"/>
                </a:solidFill>
                <a:latin typeface="Arial" panose="020B0604020202020204" pitchFamily="34" charset="0"/>
              </a:rPr>
              <a:t>as we forgive those who trespass </a:t>
            </a:r>
          </a:p>
          <a:p>
            <a:pPr lvl="0" eaLnBrk="0" fontAlgn="base" hangingPunct="0">
              <a:spcBef>
                <a:spcPct val="0"/>
              </a:spcBef>
              <a:spcAft>
                <a:spcPct val="0"/>
              </a:spcAft>
            </a:pPr>
            <a:r>
              <a:rPr lang="en-GB" altLang="en-US" sz="3600" b="1" dirty="0">
                <a:solidFill>
                  <a:prstClr val="black"/>
                </a:solidFill>
                <a:latin typeface="Arial" panose="020B0604020202020204" pitchFamily="34" charset="0"/>
              </a:rPr>
              <a:t>	against us.</a:t>
            </a:r>
          </a:p>
          <a:p>
            <a:pPr lvl="0" eaLnBrk="0" fontAlgn="base" hangingPunct="0">
              <a:spcBef>
                <a:spcPct val="0"/>
              </a:spcBef>
              <a:spcAft>
                <a:spcPct val="0"/>
              </a:spcAft>
            </a:pPr>
            <a:r>
              <a:rPr lang="en-GB" altLang="en-US" sz="3600" b="1" dirty="0">
                <a:solidFill>
                  <a:prstClr val="black"/>
                </a:solidFill>
                <a:latin typeface="Arial" panose="020B0604020202020204" pitchFamily="34" charset="0"/>
              </a:rPr>
              <a:t>And lead us not into temptation;</a:t>
            </a:r>
          </a:p>
          <a:p>
            <a:pPr lvl="0" eaLnBrk="0" fontAlgn="base" hangingPunct="0">
              <a:spcBef>
                <a:spcPct val="0"/>
              </a:spcBef>
              <a:spcAft>
                <a:spcPct val="0"/>
              </a:spcAft>
            </a:pPr>
            <a:r>
              <a:rPr lang="en-GB" altLang="en-US" sz="3600" b="1" dirty="0">
                <a:solidFill>
                  <a:prstClr val="black"/>
                </a:solidFill>
                <a:latin typeface="Arial" panose="020B0604020202020204" pitchFamily="34" charset="0"/>
              </a:rPr>
              <a:t>but deliver us from evil.</a:t>
            </a:r>
          </a:p>
          <a:p>
            <a:pPr lvl="0" eaLnBrk="0" fontAlgn="base" hangingPunct="0">
              <a:spcBef>
                <a:spcPct val="0"/>
              </a:spcBef>
              <a:spcAft>
                <a:spcPct val="0"/>
              </a:spcAft>
            </a:pPr>
            <a:r>
              <a:rPr lang="en-GB" altLang="en-US" sz="3600" b="1" dirty="0">
                <a:solidFill>
                  <a:prstClr val="black"/>
                </a:solidFill>
                <a:latin typeface="Arial" panose="020B0604020202020204" pitchFamily="34" charset="0"/>
              </a:rPr>
              <a:t>For thine is the kingdom, the power, </a:t>
            </a:r>
            <a:br>
              <a:rPr lang="en-GB" altLang="en-US" sz="3600" b="1" dirty="0">
                <a:solidFill>
                  <a:prstClr val="black"/>
                </a:solidFill>
                <a:latin typeface="Arial" panose="020B0604020202020204" pitchFamily="34" charset="0"/>
              </a:rPr>
            </a:br>
            <a:r>
              <a:rPr lang="en-GB" altLang="en-US" sz="3600" b="1" dirty="0">
                <a:solidFill>
                  <a:prstClr val="black"/>
                </a:solidFill>
                <a:latin typeface="Arial" panose="020B0604020202020204" pitchFamily="34" charset="0"/>
              </a:rPr>
              <a:t>	and the glory,</a:t>
            </a:r>
          </a:p>
          <a:p>
            <a:pPr lvl="0" eaLnBrk="0" fontAlgn="base" hangingPunct="0">
              <a:spcBef>
                <a:spcPct val="0"/>
              </a:spcBef>
              <a:spcAft>
                <a:spcPct val="0"/>
              </a:spcAft>
            </a:pPr>
            <a:r>
              <a:rPr lang="en-GB" altLang="en-US" sz="3600" b="1" dirty="0">
                <a:solidFill>
                  <a:prstClr val="black"/>
                </a:solidFill>
                <a:latin typeface="Arial" panose="020B0604020202020204" pitchFamily="34" charset="0"/>
              </a:rPr>
              <a:t>for ever and ever. Amen.</a:t>
            </a:r>
          </a:p>
          <a:p>
            <a:pPr lvl="0" eaLnBrk="0" fontAlgn="base" hangingPunct="0">
              <a:spcBef>
                <a:spcPct val="0"/>
              </a:spcBef>
              <a:spcAft>
                <a:spcPct val="0"/>
              </a:spcAft>
            </a:pPr>
            <a:endParaRPr lang="en-US" altLang="en-US" sz="3600" dirty="0">
              <a:solidFill>
                <a:prstClr val="black"/>
              </a:solidFill>
              <a:latin typeface="Arial" panose="020B0604020202020204" pitchFamily="34" charset="0"/>
            </a:endParaRPr>
          </a:p>
        </p:txBody>
      </p:sp>
    </p:spTree>
    <p:extLst>
      <p:ext uri="{BB962C8B-B14F-4D97-AF65-F5344CB8AC3E}">
        <p14:creationId xmlns:p14="http://schemas.microsoft.com/office/powerpoint/2010/main" val="304590396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914400" y="2437291"/>
            <a:ext cx="9272953" cy="830997"/>
          </a:xfrm>
          <a:prstGeom prst="rect">
            <a:avLst/>
          </a:prstGeom>
        </p:spPr>
        <p:txBody>
          <a:bodyPr wrap="square">
            <a:spAutoFit/>
          </a:bodyPr>
          <a:lstStyle/>
          <a:p>
            <a:pPr lvl="0" algn="ctr" eaLnBrk="0" fontAlgn="base" hangingPunct="0">
              <a:spcBef>
                <a:spcPct val="0"/>
              </a:spcBef>
              <a:spcAft>
                <a:spcPct val="0"/>
              </a:spcAft>
            </a:pPr>
            <a:r>
              <a:rPr lang="en-GB" altLang="en-US" sz="4800" b="1" dirty="0" smtClean="0">
                <a:solidFill>
                  <a:prstClr val="black"/>
                </a:solidFill>
                <a:latin typeface="Arial" panose="020B0604020202020204" pitchFamily="34" charset="0"/>
              </a:rPr>
              <a:t>Hymn</a:t>
            </a:r>
            <a:endParaRPr lang="en-US" altLang="en-US" sz="4800" dirty="0">
              <a:solidFill>
                <a:prstClr val="black"/>
              </a:solidFill>
              <a:latin typeface="Arial" panose="020B0604020202020204" pitchFamily="34" charset="0"/>
            </a:endParaRPr>
          </a:p>
        </p:txBody>
      </p:sp>
    </p:spTree>
    <p:extLst>
      <p:ext uri="{BB962C8B-B14F-4D97-AF65-F5344CB8AC3E}">
        <p14:creationId xmlns:p14="http://schemas.microsoft.com/office/powerpoint/2010/main" val="239088014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noChangeArrowheads="1"/>
          </p:cNvSpPr>
          <p:nvPr>
            <p:ph type="ctrTitle"/>
          </p:nvPr>
        </p:nvSpPr>
        <p:spPr bwMode="auto">
          <a:xfrm>
            <a:off x="2208214" y="2409825"/>
            <a:ext cx="8424618" cy="173513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pPr algn="l"/>
            <a:r>
              <a:rPr lang="en-US" sz="3600" b="1" dirty="0"/>
              <a:t>THE BAPTISM OF THOSE WHO ARE ABLE TO ANSWER FOR THEMSELVES, AND OF YOUNG CHILDREN, WITH CONFIRMATION AND RECEPTION INTO </a:t>
            </a:r>
            <a:r>
              <a:rPr lang="en-US" sz="3600" b="1" dirty="0" smtClean="0"/>
              <a:t>MEMBERSHIP</a:t>
            </a:r>
            <a:endParaRPr lang="en-GB" altLang="en-US" sz="3600" dirty="0" smtClean="0"/>
          </a:p>
        </p:txBody>
      </p:sp>
    </p:spTree>
    <p:extLst>
      <p:ext uri="{BB962C8B-B14F-4D97-AF65-F5344CB8AC3E}">
        <p14:creationId xmlns:p14="http://schemas.microsoft.com/office/powerpoint/2010/main" val="4050638700"/>
      </p:ext>
    </p:extLst>
  </p:cSld>
  <p:clrMapOvr>
    <a:masterClrMapping/>
  </p:clrMapOvr>
  <p:timing>
    <p:tnLst>
      <p:par>
        <p:cTn id="1" dur="indefinite" restart="never" nodeType="tmRoot"/>
      </p:par>
    </p:tnLst>
  </p:timing>
</p:sld>
</file>

<file path=ppt/theme/theme1.xml><?xml version="1.0" encoding="utf-8"?>
<a:theme xmlns:a="http://schemas.openxmlformats.org/drawingml/2006/main" name="1_MC text slid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7" id="{71F1F844-DA78-4447-A108-FEABDF8FC45F}" vid="{236811AE-EF1F-EB4B-BD5C-5C399254EF90}"/>
    </a:ext>
  </a:extLst>
</a:theme>
</file>

<file path=ppt/theme/theme2.xml><?xml version="1.0" encoding="utf-8"?>
<a:theme xmlns:a="http://schemas.openxmlformats.org/drawingml/2006/main" name="3573 MC Powerpoint – new brand">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3573 MC Powerpoint – new brand" id="{40FA8D40-8179-FD41-B856-9BC021558B60}" vid="{7A99158A-A386-0941-A99B-D287FA80D4AC}"/>
    </a:ext>
  </a:extLst>
</a:theme>
</file>

<file path=ppt/theme/theme3.xml><?xml version="1.0" encoding="utf-8"?>
<a:theme xmlns:a="http://schemas.openxmlformats.org/drawingml/2006/main" name="MC Section slid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7" id="{71F1F844-DA78-4447-A108-FEABDF8FC45F}" vid="{7E88D43A-807D-3441-BDA7-18E05E2EA618}"/>
    </a:ext>
  </a:extLst>
</a:theme>
</file>

<file path=ppt/theme/theme4.xml><?xml version="1.0" encoding="utf-8"?>
<a:theme xmlns:a="http://schemas.openxmlformats.org/drawingml/2006/main" name="MC text slid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7" id="{71F1F844-DA78-4447-A108-FEABDF8FC45F}" vid="{236811AE-EF1F-EB4B-BD5C-5C399254EF90}"/>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567</TotalTime>
  <Words>4718</Words>
  <Application>Microsoft Office PowerPoint</Application>
  <PresentationFormat>Widescreen</PresentationFormat>
  <Paragraphs>580</Paragraphs>
  <Slides>73</Slides>
  <Notes>73</Notes>
  <HiddenSlides>0</HiddenSlides>
  <MMClips>0</MMClips>
  <ScaleCrop>false</ScaleCrop>
  <HeadingPairs>
    <vt:vector size="6" baseType="variant">
      <vt:variant>
        <vt:lpstr>Fonts Used</vt:lpstr>
      </vt:variant>
      <vt:variant>
        <vt:i4>6</vt:i4>
      </vt:variant>
      <vt:variant>
        <vt:lpstr>Theme</vt:lpstr>
      </vt:variant>
      <vt:variant>
        <vt:i4>4</vt:i4>
      </vt:variant>
      <vt:variant>
        <vt:lpstr>Slide Titles</vt:lpstr>
      </vt:variant>
      <vt:variant>
        <vt:i4>73</vt:i4>
      </vt:variant>
    </vt:vector>
  </HeadingPairs>
  <TitlesOfParts>
    <vt:vector size="83" baseType="lpstr">
      <vt:lpstr>Arial</vt:lpstr>
      <vt:lpstr>Calibri</vt:lpstr>
      <vt:lpstr>Calibri Light</vt:lpstr>
      <vt:lpstr>Franklin Gothic Book</vt:lpstr>
      <vt:lpstr>Franklin Gothic Medium</vt:lpstr>
      <vt:lpstr>Symbol</vt:lpstr>
      <vt:lpstr>1_MC text slide</vt:lpstr>
      <vt:lpstr>3573 MC Powerpoint – new brand</vt:lpstr>
      <vt:lpstr>MC Section slide</vt:lpstr>
      <vt:lpstr>MC text slide</vt:lpstr>
      <vt:lpstr>PowerPoint Presentation</vt:lpstr>
      <vt:lpstr>THE BAPTISM OF THOSE WHO ARE ABLE TO ANSWER FOR THEMSELVES, AND OF YOUNG CHILDREN, WITH CONFIRMATION AND RECEPTION INTO MEMBERSHIP</vt:lpstr>
      <vt:lpstr>PowerPoint Presentation</vt:lpstr>
      <vt:lpstr>THE DECLARATION</vt:lpstr>
      <vt:lpstr>PowerPoint Presentation</vt:lpstr>
      <vt:lpstr>PowerPoint Presentation</vt:lpstr>
      <vt:lpstr>PowerPoint Presentation</vt:lpstr>
      <vt:lpstr>PowerPoint Presentation</vt:lpstr>
      <vt:lpstr>PowerPoint Presentation</vt:lpstr>
      <vt:lpstr>PowerPoint Presentation</vt:lpstr>
      <vt:lpstr>THE REQUEST FOR BAPTISM</vt:lpstr>
      <vt:lpstr>PowerPoint Presentation</vt:lpstr>
      <vt:lpstr>PowerPoint Presentation</vt:lpstr>
      <vt:lpstr>THE THANKSGIVING OVER  THE WATER</vt:lpstr>
      <vt:lpstr>PowerPoint Presentation</vt:lpstr>
      <vt:lpstr>PowerPoint Presentation</vt:lpstr>
      <vt:lpstr>PowerPoint Presentation</vt:lpstr>
      <vt:lpstr>PowerPoint Presentation</vt:lpstr>
      <vt:lpstr>THE AFFIRMATION OF FAITH</vt:lpstr>
      <vt:lpstr>PowerPoint Presentation</vt:lpstr>
      <vt:lpstr>PowerPoint Presentation</vt:lpstr>
      <vt:lpstr>PowerPoint Presentation</vt:lpstr>
      <vt:lpstr>PowerPoint Presentation</vt:lpstr>
      <vt:lpstr>PowerPoint Presentation</vt:lpstr>
      <vt:lpstr>PowerPoint Presentation</vt:lpstr>
      <vt:lpstr>THE BAPTISM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 BAPTISMAL PROMISES</vt:lpstr>
      <vt:lpstr>PowerPoint Presentation</vt:lpstr>
      <vt:lpstr>PowerPoint Presentation</vt:lpstr>
      <vt:lpstr>PowerPoint Presentation</vt:lpstr>
      <vt:lpstr>PowerPoint Presentation</vt:lpstr>
      <vt:lpstr>PowerPoint Presentation</vt:lpstr>
      <vt:lpstr>THE REQUEST FOR CONFIRMATION</vt:lpstr>
      <vt:lpstr>PowerPoint Presentation</vt:lpstr>
      <vt:lpstr>PowerPoint Presentation</vt:lpstr>
      <vt:lpstr>THE CONFIRMATION</vt:lpstr>
      <vt:lpstr>PowerPoint Presentation</vt:lpstr>
      <vt:lpstr>PowerPoint Presentation</vt:lpstr>
      <vt:lpstr>PowerPoint Presentation</vt:lpstr>
      <vt:lpstr>THE RECEPTION  AND WELCOME</vt:lpstr>
      <vt:lpstr>PowerPoint Presentation</vt:lpstr>
      <vt:lpstr>THE PROMISES OF THOSE NEWLY-CONFIRMED</vt:lpstr>
      <vt:lpstr>PowerPoint Presentation</vt:lpstr>
      <vt:lpstr>PowerPoint Presentation</vt:lpstr>
      <vt:lpstr>THE PROMISE OF  THE PEOPLE</vt:lpstr>
      <vt:lpstr>PowerPoint Presentation</vt:lpstr>
      <vt:lpstr>PowerPoint Presentation</vt:lpstr>
      <vt:lpstr>PowerPoint Presentation</vt:lpstr>
      <vt:lpstr>PowerPoint Presentation</vt:lpstr>
      <vt:lpstr>PowerPoint Presentation</vt:lpstr>
      <vt:lpstr>THE BAPTISMAL PROMISES</vt:lpstr>
      <vt:lpstr>PowerPoint Presentation</vt:lpstr>
      <vt:lpstr>PowerPoint Presentation</vt:lpstr>
      <vt:lpstr>THE PROMISE OF  THE PEOPLE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 BAPTISM OF THOSE WHO ARE ABLE TO ANSWER FOR THEMSELVES, AND OF YOUNG CHILDREN, WITH CONFIRMATION AND RECEPTION INTO MEMBERSHIP</vt:lpstr>
    </vt:vector>
  </TitlesOfParts>
  <Company>The Methodist Church</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Emily Morrell</dc:creator>
  <cp:lastModifiedBy>Emily Morrell</cp:lastModifiedBy>
  <cp:revision>35</cp:revision>
  <dcterms:created xsi:type="dcterms:W3CDTF">2022-11-15T14:42:56Z</dcterms:created>
  <dcterms:modified xsi:type="dcterms:W3CDTF">2023-06-07T13:33:58Z</dcterms:modified>
</cp:coreProperties>
</file>