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67" r:id="rId3"/>
    <p:sldMasterId id="2147483741" r:id="rId4"/>
    <p:sldMasterId id="2147483816" r:id="rId5"/>
  </p:sldMasterIdLst>
  <p:notesMasterIdLst>
    <p:notesMasterId r:id="rId52"/>
  </p:notesMasterIdLst>
  <p:sldIdLst>
    <p:sldId id="411" r:id="rId6"/>
    <p:sldId id="257" r:id="rId7"/>
    <p:sldId id="309" r:id="rId8"/>
    <p:sldId id="462" r:id="rId9"/>
    <p:sldId id="307" r:id="rId10"/>
    <p:sldId id="260" r:id="rId11"/>
    <p:sldId id="521" r:id="rId12"/>
    <p:sldId id="463" r:id="rId13"/>
    <p:sldId id="522" r:id="rId14"/>
    <p:sldId id="437" r:id="rId15"/>
    <p:sldId id="331" r:id="rId16"/>
    <p:sldId id="330" r:id="rId17"/>
    <p:sldId id="337" r:id="rId18"/>
    <p:sldId id="492" r:id="rId19"/>
    <p:sldId id="473" r:id="rId20"/>
    <p:sldId id="523" r:id="rId21"/>
    <p:sldId id="524" r:id="rId22"/>
    <p:sldId id="525" r:id="rId23"/>
    <p:sldId id="526" r:id="rId24"/>
    <p:sldId id="478" r:id="rId25"/>
    <p:sldId id="479" r:id="rId26"/>
    <p:sldId id="480" r:id="rId27"/>
    <p:sldId id="481" r:id="rId28"/>
    <p:sldId id="346" r:id="rId29"/>
    <p:sldId id="420" r:id="rId30"/>
    <p:sldId id="421" r:id="rId31"/>
    <p:sldId id="390" r:id="rId32"/>
    <p:sldId id="353" r:id="rId33"/>
    <p:sldId id="527" r:id="rId34"/>
    <p:sldId id="528" r:id="rId35"/>
    <p:sldId id="529" r:id="rId36"/>
    <p:sldId id="530" r:id="rId37"/>
    <p:sldId id="531" r:id="rId38"/>
    <p:sldId id="357" r:id="rId39"/>
    <p:sldId id="432" r:id="rId40"/>
    <p:sldId id="532" r:id="rId41"/>
    <p:sldId id="533" r:id="rId42"/>
    <p:sldId id="534" r:id="rId43"/>
    <p:sldId id="482" r:id="rId44"/>
    <p:sldId id="435" r:id="rId45"/>
    <p:sldId id="371" r:id="rId46"/>
    <p:sldId id="372" r:id="rId47"/>
    <p:sldId id="459" r:id="rId48"/>
    <p:sldId id="507" r:id="rId49"/>
    <p:sldId id="436" r:id="rId50"/>
    <p:sldId id="520" r:id="rId51"/>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pos="3840">
          <p15:clr>
            <a:srgbClr val="A4A3A4"/>
          </p15:clr>
        </p15:guide>
        <p15:guide id="2" pos="1413">
          <p15:clr>
            <a:srgbClr val="A4A3A4"/>
          </p15:clr>
        </p15:guide>
        <p15:guide id="3" orient="horz" pos="3702">
          <p15:clr>
            <a:srgbClr val="A4A3A4"/>
          </p15:clr>
        </p15:guide>
        <p15:guide id="4" orient="horz" pos="867">
          <p15:clr>
            <a:srgbClr val="A4A3A4"/>
          </p15:clr>
        </p15:guide>
        <p15:guide id="5" orient="horz" pos="4088">
          <p15:clr>
            <a:srgbClr val="A4A3A4"/>
          </p15:clr>
        </p15:guide>
        <p15:guide id="6" orient="horz" pos="2260">
          <p15:clr>
            <a:srgbClr val="A4A3A4"/>
          </p15:clr>
        </p15:guide>
        <p15:guide id="7" pos="14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273" autoAdjust="0"/>
    <p:restoredTop sz="66603"/>
  </p:normalViewPr>
  <p:slideViewPr>
    <p:cSldViewPr snapToGrid="0" snapToObjects="1">
      <p:cViewPr varScale="1">
        <p:scale>
          <a:sx n="57" d="100"/>
          <a:sy n="57" d="100"/>
        </p:scale>
        <p:origin x="1410" y="78"/>
      </p:cViewPr>
      <p:guideLst>
        <p:guide pos="3840"/>
        <p:guide pos="1413"/>
        <p:guide orient="horz" pos="3702"/>
        <p:guide orient="horz" pos="867"/>
        <p:guide orient="horz" pos="4088"/>
        <p:guide orient="horz" pos="2260"/>
        <p:guide pos="14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1BB03A-3194-D243-A8E5-5A0871955E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149E3DD7-B2AC-2E4C-A88C-AEEEC3A5B9E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728C0DE1-8CF2-403D-B36D-86F9955DD1F1}" type="datetimeFigureOut">
              <a:rPr lang="en-US"/>
              <a:pPr>
                <a:defRPr/>
              </a:pPr>
              <a:t>10/14/2025</a:t>
            </a:fld>
            <a:endParaRPr lang="en-US"/>
          </a:p>
        </p:txBody>
      </p:sp>
      <p:sp>
        <p:nvSpPr>
          <p:cNvPr id="4" name="Slide Image Placeholder 3">
            <a:extLst>
              <a:ext uri="{FF2B5EF4-FFF2-40B4-BE49-F238E27FC236}">
                <a16:creationId xmlns:a16="http://schemas.microsoft.com/office/drawing/2014/main" id="{AB40AA45-2718-5146-B183-2A6DD9957803}"/>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49E18AB-1A53-5244-A2E6-1BDCFD7580F4}"/>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125714B2-A0C1-4241-B81E-D15568F895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B83EAA0-7D27-BA46-8465-6996F9B3DCD4}"/>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0BFAA-E608-4247-A814-A5B2615C5AF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A6798576-9450-51D2-C089-0C7827E602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DAF69B5A-9AE8-F176-E27C-2D9DC69D87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1508" name="Slide Number Placeholder 3">
            <a:extLst>
              <a:ext uri="{FF2B5EF4-FFF2-40B4-BE49-F238E27FC236}">
                <a16:creationId xmlns:a16="http://schemas.microsoft.com/office/drawing/2014/main" id="{2D9B6FA8-36A7-0893-755B-7041F14709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B7376B4-A02E-4FA4-BDA6-0069899F008B}"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BE5A2D25-036A-1953-AF64-5D42E90A6E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F48BE8C-E505-F06A-D5DA-CAD3D70908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F755645E-0933-0956-BB68-A8FCEC81C8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A3E97B1-03A0-42EC-BCB5-4460732AE45F}" type="slidenum">
              <a:rPr lang="en-US" altLang="en-US"/>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D8C4167-1984-1621-A793-01AE13BAB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4F5201EE-E3E0-39BC-6B9D-FB7D46D233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25604" name="Slide Number Placeholder 3">
            <a:extLst>
              <a:ext uri="{FF2B5EF4-FFF2-40B4-BE49-F238E27FC236}">
                <a16:creationId xmlns:a16="http://schemas.microsoft.com/office/drawing/2014/main" id="{9C53413E-C362-DE66-DEC1-9A501A402D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A5EF0DF-8CEB-4F22-897B-07A1E444A560}" type="slidenum">
              <a:rPr lang="en-US" altLang="en-US"/>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D0BC83ED-9331-B325-FD96-630F1663734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220D780-C201-A533-1841-5556ECD3F6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0"/>
            <a:r>
              <a:rPr lang="en-GB" sz="1200" kern="1200" dirty="0">
                <a:solidFill>
                  <a:schemeClr val="tx1"/>
                </a:solidFill>
                <a:effectLst/>
                <a:latin typeface="+mn-lt"/>
                <a:ea typeface="+mn-ea"/>
                <a:cs typeface="+mn-cs"/>
              </a:rPr>
              <a:t>*The service begins with an invitation to silence.</a:t>
            </a:r>
          </a:p>
        </p:txBody>
      </p:sp>
      <p:sp>
        <p:nvSpPr>
          <p:cNvPr id="27652" name="Slide Number Placeholder 3">
            <a:extLst>
              <a:ext uri="{FF2B5EF4-FFF2-40B4-BE49-F238E27FC236}">
                <a16:creationId xmlns:a16="http://schemas.microsoft.com/office/drawing/2014/main" id="{802AEE7D-7888-F91A-3220-C224D706EE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8B57FE3-E754-44E0-AD8B-07FD1A386690}" type="slidenum">
              <a:rPr lang="en-US" altLang="en-US"/>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B8AF3E6-E04B-6048-772F-091F050E3E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06FEEAA6-655B-FCA4-71E4-F68083807F9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solidFill>
                  <a:srgbClr val="000000"/>
                </a:solidFill>
              </a:rPr>
              <a:t>Hymn</a:t>
            </a:r>
          </a:p>
          <a:p>
            <a:endParaRPr lang="en-US" altLang="en-US" dirty="0"/>
          </a:p>
        </p:txBody>
      </p:sp>
      <p:sp>
        <p:nvSpPr>
          <p:cNvPr id="29700" name="Slide Number Placeholder 3">
            <a:extLst>
              <a:ext uri="{FF2B5EF4-FFF2-40B4-BE49-F238E27FC236}">
                <a16:creationId xmlns:a16="http://schemas.microsoft.com/office/drawing/2014/main" id="{FE755EF2-2169-8215-949A-6E350C24F3D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C73CDF-4621-42A4-851A-225B701D0C17}" type="slidenum">
              <a:rPr lang="en-US" altLang="en-US"/>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FEE4965-DD0A-21A2-9B11-A9A97E180D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8453327-3A80-C1A8-073D-C64141B792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CFE2E8CB-81D8-E24F-E509-E7BAF3908AA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79844-9575-7953-D3E1-17AD221A2C40}"/>
            </a:ext>
          </a:extLst>
        </p:cNvPr>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C23EC04F-108B-0829-ACC8-322F8FCE36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C88CC3C1-71C6-E4F0-676B-9081651690A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31748" name="Slide Number Placeholder 3">
            <a:extLst>
              <a:ext uri="{FF2B5EF4-FFF2-40B4-BE49-F238E27FC236}">
                <a16:creationId xmlns:a16="http://schemas.microsoft.com/office/drawing/2014/main" id="{19CEBC46-4836-C897-06A2-BBD58B14386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3DD709F-C188-4F71-B0A2-F75D9DA73E9F}" type="slidenum">
              <a:rPr lang="en-US" altLang="en-US"/>
              <a:pPr/>
              <a:t>7</a:t>
            </a:fld>
            <a:endParaRPr lang="en-US" altLang="en-US"/>
          </a:p>
        </p:txBody>
      </p:sp>
    </p:spTree>
    <p:extLst>
      <p:ext uri="{BB962C8B-B14F-4D97-AF65-F5344CB8AC3E}">
        <p14:creationId xmlns:p14="http://schemas.microsoft.com/office/powerpoint/2010/main" val="2892528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BCE1196D-0820-E5F1-052C-AF19073DE6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19A7C9A2-E6DE-CBE8-9F8A-BEBD7D6071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0"/>
            <a:r>
              <a:rPr lang="en-GB" sz="1200" u="none" kern="1200" dirty="0">
                <a:solidFill>
                  <a:schemeClr val="tx1"/>
                </a:solidFill>
                <a:effectLst/>
                <a:latin typeface="+mn-lt"/>
                <a:ea typeface="+mn-ea"/>
                <a:cs typeface="+mn-cs"/>
              </a:rPr>
              <a:t>*This or some other prayer of confession:</a:t>
            </a:r>
          </a:p>
        </p:txBody>
      </p:sp>
      <p:sp>
        <p:nvSpPr>
          <p:cNvPr id="33796" name="Slide Number Placeholder 3">
            <a:extLst>
              <a:ext uri="{FF2B5EF4-FFF2-40B4-BE49-F238E27FC236}">
                <a16:creationId xmlns:a16="http://schemas.microsoft.com/office/drawing/2014/main" id="{3CBA377B-08F3-48FA-8093-EAD585150A6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FC9ED7F-ABD9-4873-9084-3136AD301EE3}" type="slidenum">
              <a:rPr lang="en-US" altLang="en-US"/>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C89E-AF65-F401-B5A5-33D4CFA1A743}"/>
            </a:ext>
          </a:extLst>
        </p:cNvPr>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A837784-51BE-1F3A-0DF7-7218EF54DA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19D420F2-8F0C-53BF-1702-43B31304234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0"/>
            <a:r>
              <a:rPr lang="en-GB" sz="1200" u="none" kern="1200" dirty="0">
                <a:solidFill>
                  <a:schemeClr val="tx1"/>
                </a:solidFill>
                <a:effectLst/>
                <a:latin typeface="+mn-lt"/>
                <a:ea typeface="+mn-ea"/>
                <a:cs typeface="+mn-cs"/>
              </a:rPr>
              <a:t>*This or some other prayer of confession:</a:t>
            </a:r>
          </a:p>
        </p:txBody>
      </p:sp>
      <p:sp>
        <p:nvSpPr>
          <p:cNvPr id="33796" name="Slide Number Placeholder 3">
            <a:extLst>
              <a:ext uri="{FF2B5EF4-FFF2-40B4-BE49-F238E27FC236}">
                <a16:creationId xmlns:a16="http://schemas.microsoft.com/office/drawing/2014/main" id="{FD14319D-BFBC-3368-D405-EBF0A4A019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FC9ED7F-ABD9-4873-9084-3136AD301EE3}" type="slidenum">
              <a:rPr lang="en-US" altLang="en-US"/>
              <a:pPr/>
              <a:t>9</a:t>
            </a:fld>
            <a:endParaRPr lang="en-US" altLang="en-US"/>
          </a:p>
        </p:txBody>
      </p:sp>
    </p:spTree>
    <p:extLst>
      <p:ext uri="{BB962C8B-B14F-4D97-AF65-F5344CB8AC3E}">
        <p14:creationId xmlns:p14="http://schemas.microsoft.com/office/powerpoint/2010/main" val="4191058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1B868875-1694-1D3D-2714-A408506B50A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AA68859-DE70-198B-A827-3B38039F084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collect of the day, or this or some other prayer:</a:t>
            </a:r>
          </a:p>
        </p:txBody>
      </p:sp>
      <p:sp>
        <p:nvSpPr>
          <p:cNvPr id="35844" name="Slide Number Placeholder 3">
            <a:extLst>
              <a:ext uri="{FF2B5EF4-FFF2-40B4-BE49-F238E27FC236}">
                <a16:creationId xmlns:a16="http://schemas.microsoft.com/office/drawing/2014/main" id="{39C2C612-BC9D-9F5E-6D0B-DAA445A6FEA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1B46597-1549-4656-A968-78DD5E661DFC}" type="slidenum">
              <a:rPr lang="en-US" altLang="en-US"/>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A9E5CEB9-52AC-AC24-C739-89128128CFB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B14A799A-5EAF-8F06-24B4-15D0F62918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56324" name="Slide Number Placeholder 3">
            <a:extLst>
              <a:ext uri="{FF2B5EF4-FFF2-40B4-BE49-F238E27FC236}">
                <a16:creationId xmlns:a16="http://schemas.microsoft.com/office/drawing/2014/main" id="{64228833-514B-94FA-3E59-F067614489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F5F2FF-9CB2-4826-9F81-1717ADA04C02}" type="slidenum">
              <a:rPr lang="en-US" altLang="en-US"/>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FCC1B709-E0A8-056A-B78E-40B6ED1DE81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8FDB54E2-1CF9-1081-43D3-AA547B1A23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*Two or three readings of Scripture are read, the last of which is the Gospel.</a:t>
            </a:r>
            <a:endParaRPr lang="en-GB" sz="1200" kern="1200" dirty="0">
              <a:solidFill>
                <a:schemeClr val="tx1"/>
              </a:solidFill>
              <a:effectLst/>
              <a:latin typeface="+mn-lt"/>
              <a:ea typeface="+mn-ea"/>
              <a:cs typeface="+mn-cs"/>
            </a:endParaRPr>
          </a:p>
        </p:txBody>
      </p:sp>
      <p:sp>
        <p:nvSpPr>
          <p:cNvPr id="58372" name="Slide Number Placeholder 3">
            <a:extLst>
              <a:ext uri="{FF2B5EF4-FFF2-40B4-BE49-F238E27FC236}">
                <a16:creationId xmlns:a16="http://schemas.microsoft.com/office/drawing/2014/main" id="{9604308B-52AB-459D-22F3-E51EBEA71F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82AA1D6-02D8-4708-B266-7D1A0EDF7638}" type="slidenum">
              <a:rPr lang="en-US" altLang="en-US"/>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14BA63A0-9F90-F7D4-CA4C-C97BAAC54EE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a:extLst>
              <a:ext uri="{FF2B5EF4-FFF2-40B4-BE49-F238E27FC236}">
                <a16:creationId xmlns:a16="http://schemas.microsoft.com/office/drawing/2014/main" id="{C9588CAE-0AAF-454A-7FB4-13DE8B244D7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atinLnBrk="0"/>
            <a:r>
              <a:rPr lang="en-GB" sz="1200" kern="1200" dirty="0">
                <a:solidFill>
                  <a:schemeClr val="tx1"/>
                </a:solidFill>
                <a:effectLst/>
                <a:latin typeface="+mn-lt"/>
                <a:ea typeface="+mn-ea"/>
                <a:cs typeface="+mn-cs"/>
              </a:rPr>
              <a:t>Silence may be kept, a sermon may be preached, or the Bible readings explored through discussion or further creative means.</a:t>
            </a:r>
          </a:p>
          <a:p>
            <a:endParaRPr lang="en-GB" altLang="en-US" dirty="0"/>
          </a:p>
          <a:p>
            <a:endParaRPr lang="en-GB" altLang="en-US" dirty="0"/>
          </a:p>
        </p:txBody>
      </p:sp>
      <p:sp>
        <p:nvSpPr>
          <p:cNvPr id="70660" name="Slide Number Placeholder 3">
            <a:extLst>
              <a:ext uri="{FF2B5EF4-FFF2-40B4-BE49-F238E27FC236}">
                <a16:creationId xmlns:a16="http://schemas.microsoft.com/office/drawing/2014/main" id="{FDAC18DF-81B2-7EBC-46D1-7414FD8063E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F6FEBD6-4216-464F-A148-366960743CEA}" type="slidenum">
              <a:rPr lang="en-US" altLang="en-US"/>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46CFC406-47D0-7679-F183-CEE64B0FFCA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DA2DD9D3-FAC4-E511-23A2-1A1431FCE5A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72708" name="Slide Number Placeholder 3">
            <a:extLst>
              <a:ext uri="{FF2B5EF4-FFF2-40B4-BE49-F238E27FC236}">
                <a16:creationId xmlns:a16="http://schemas.microsoft.com/office/drawing/2014/main" id="{28FF6775-8459-A0F5-B47C-3B0C93CDD0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C3B0669A-61A6-4AC3-878A-99D0494938ED}" type="slidenum">
              <a:rPr lang="en-US" altLang="en-US"/>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4ACFDF8-D2B2-DB23-FA67-D89E3B3C693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C10C26C9-F1AE-B4C2-487E-1C703A43A6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90A3A32C-9825-6D2D-B18B-28979A9492B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66A9A-6654-1D17-8BB3-6794DF3D4866}"/>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B9EB3F7A-1BBC-97F1-73DE-501B48074E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ADE4ABC8-0CFD-58B9-B47B-8AA0C8BEAFC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5542E9F3-CA72-EFA5-6FAD-964326AF054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16</a:t>
            </a:fld>
            <a:endParaRPr lang="en-US" altLang="en-US"/>
          </a:p>
        </p:txBody>
      </p:sp>
    </p:spTree>
    <p:extLst>
      <p:ext uri="{BB962C8B-B14F-4D97-AF65-F5344CB8AC3E}">
        <p14:creationId xmlns:p14="http://schemas.microsoft.com/office/powerpoint/2010/main" val="2590318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280EA-54F3-D3B5-FEF8-6B7A2322E27D}"/>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0A5E1ED3-257E-2C0C-FBB7-00F372AAA62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9CA32946-EC75-D3C2-8BFE-5B88CB81823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72920AA0-5433-D070-C8EA-20B8B1669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17</a:t>
            </a:fld>
            <a:endParaRPr lang="en-US" altLang="en-US"/>
          </a:p>
        </p:txBody>
      </p:sp>
    </p:spTree>
    <p:extLst>
      <p:ext uri="{BB962C8B-B14F-4D97-AF65-F5344CB8AC3E}">
        <p14:creationId xmlns:p14="http://schemas.microsoft.com/office/powerpoint/2010/main" val="1018453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8A1D-D484-060D-780C-45B491907C0B}"/>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F94DA4B2-BDAC-E544-C066-3C65E80F446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B56DCE87-ACAD-77EE-80EA-96A870D7EDD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736BEA11-9564-690A-D6D8-8550CAEDC58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18</a:t>
            </a:fld>
            <a:endParaRPr lang="en-US" altLang="en-US"/>
          </a:p>
        </p:txBody>
      </p:sp>
    </p:spTree>
    <p:extLst>
      <p:ext uri="{BB962C8B-B14F-4D97-AF65-F5344CB8AC3E}">
        <p14:creationId xmlns:p14="http://schemas.microsoft.com/office/powerpoint/2010/main" val="2688288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9777C-A167-DC41-2FFC-556A635758D6}"/>
            </a:ext>
          </a:extLst>
        </p:cNvPr>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D2B13EFB-56FC-DD7D-3AC6-9C53A642A4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2D913932-D3EF-4C08-ECA1-C5E5EAE601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t>
            </a:r>
            <a:r>
              <a:rPr lang="en-GB" altLang="en-US" dirty="0"/>
              <a:t>These or some other prayers of intercession:</a:t>
            </a:r>
          </a:p>
        </p:txBody>
      </p:sp>
      <p:sp>
        <p:nvSpPr>
          <p:cNvPr id="74756" name="Slide Number Placeholder 3">
            <a:extLst>
              <a:ext uri="{FF2B5EF4-FFF2-40B4-BE49-F238E27FC236}">
                <a16:creationId xmlns:a16="http://schemas.microsoft.com/office/drawing/2014/main" id="{06AF2483-4777-32CF-3BB2-606941117F7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9A78263-D375-4BAE-901C-3AB4F57D2248}" type="slidenum">
              <a:rPr lang="en-US" altLang="en-US"/>
              <a:pPr/>
              <a:t>19</a:t>
            </a:fld>
            <a:endParaRPr lang="en-US" altLang="en-US"/>
          </a:p>
        </p:txBody>
      </p:sp>
    </p:spTree>
    <p:extLst>
      <p:ext uri="{BB962C8B-B14F-4D97-AF65-F5344CB8AC3E}">
        <p14:creationId xmlns:p14="http://schemas.microsoft.com/office/powerpoint/2010/main" val="3889428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a:extLst>
              <a:ext uri="{FF2B5EF4-FFF2-40B4-BE49-F238E27FC236}">
                <a16:creationId xmlns:a16="http://schemas.microsoft.com/office/drawing/2014/main" id="{F04E0832-D2F0-AE42-703E-ABD316D767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a:extLst>
              <a:ext uri="{FF2B5EF4-FFF2-40B4-BE49-F238E27FC236}">
                <a16:creationId xmlns:a16="http://schemas.microsoft.com/office/drawing/2014/main" id="{FE0CA8A0-86E1-F3D7-E6B5-40BCE34FC96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Lord’s Prayer</a:t>
            </a:r>
          </a:p>
        </p:txBody>
      </p:sp>
      <p:sp>
        <p:nvSpPr>
          <p:cNvPr id="121860" name="Slide Number Placeholder 3">
            <a:extLst>
              <a:ext uri="{FF2B5EF4-FFF2-40B4-BE49-F238E27FC236}">
                <a16:creationId xmlns:a16="http://schemas.microsoft.com/office/drawing/2014/main" id="{D695ACE0-98AD-20ED-9D2B-78A66DE67B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61453BC5-99A6-4942-9019-19ABEDAFAF30}" type="slidenum">
              <a:rPr lang="en-US" altLang="en-US">
                <a:solidFill>
                  <a:srgbClr val="000000"/>
                </a:solidFill>
              </a:rPr>
              <a:pPr/>
              <a:t>20</a:t>
            </a:fld>
            <a:endParaRPr lang="en-US"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a:extLst>
              <a:ext uri="{FF2B5EF4-FFF2-40B4-BE49-F238E27FC236}">
                <a16:creationId xmlns:a16="http://schemas.microsoft.com/office/drawing/2014/main" id="{3B5B7585-669A-7DE1-C8BD-1D6C1F2F04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a:extLst>
              <a:ext uri="{FF2B5EF4-FFF2-40B4-BE49-F238E27FC236}">
                <a16:creationId xmlns:a16="http://schemas.microsoft.com/office/drawing/2014/main" id="{6B3CCAC3-FC31-6353-9338-2ADE6401A1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US" altLang="en-US"/>
          </a:p>
        </p:txBody>
      </p:sp>
      <p:sp>
        <p:nvSpPr>
          <p:cNvPr id="123908" name="Slide Number Placeholder 3">
            <a:extLst>
              <a:ext uri="{FF2B5EF4-FFF2-40B4-BE49-F238E27FC236}">
                <a16:creationId xmlns:a16="http://schemas.microsoft.com/office/drawing/2014/main" id="{EBBD4A0C-9783-5AA4-11D7-23269FE6AA0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124D1C2-C283-463B-99DA-0FC8CDC844C6}" type="slidenum">
              <a:rPr lang="en-US" altLang="en-US">
                <a:solidFill>
                  <a:srgbClr val="000000"/>
                </a:solidFill>
              </a:rPr>
              <a:pPr/>
              <a:t>21</a:t>
            </a:fld>
            <a:endParaRPr lang="en-US"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FC347483-DE26-9920-531A-8E5EE599B1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4E467E39-49CC-1D75-3291-8629B2FC29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i="1"/>
          </a:p>
        </p:txBody>
      </p:sp>
      <p:sp>
        <p:nvSpPr>
          <p:cNvPr id="125956" name="Slide Number Placeholder 3">
            <a:extLst>
              <a:ext uri="{FF2B5EF4-FFF2-40B4-BE49-F238E27FC236}">
                <a16:creationId xmlns:a16="http://schemas.microsoft.com/office/drawing/2014/main" id="{9EEAFFF3-8BE8-EFD6-C81A-55D42F271A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572E8E5-D2A6-475D-8D9D-4364658036E7}" type="slidenum">
              <a:rPr lang="en-US" altLang="en-US">
                <a:solidFill>
                  <a:srgbClr val="000000"/>
                </a:solidFill>
              </a:rPr>
              <a:pPr/>
              <a:t>22</a:t>
            </a:fld>
            <a:endParaRPr lang="en-US" alt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a:extLst>
              <a:ext uri="{FF2B5EF4-FFF2-40B4-BE49-F238E27FC236}">
                <a16:creationId xmlns:a16="http://schemas.microsoft.com/office/drawing/2014/main" id="{2B1B57D7-CDF7-426D-0A6E-198DC16CE6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Notes Placeholder 2">
            <a:extLst>
              <a:ext uri="{FF2B5EF4-FFF2-40B4-BE49-F238E27FC236}">
                <a16:creationId xmlns:a16="http://schemas.microsoft.com/office/drawing/2014/main" id="{38412D68-CF22-8E07-91D5-8E34DF458C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a:t>(p. 218) </a:t>
            </a:r>
          </a:p>
          <a:p>
            <a:endParaRPr lang="en-GB" altLang="en-US"/>
          </a:p>
        </p:txBody>
      </p:sp>
      <p:sp>
        <p:nvSpPr>
          <p:cNvPr id="128004" name="Slide Number Placeholder 3">
            <a:extLst>
              <a:ext uri="{FF2B5EF4-FFF2-40B4-BE49-F238E27FC236}">
                <a16:creationId xmlns:a16="http://schemas.microsoft.com/office/drawing/2014/main" id="{3D9015F6-5077-ED82-91B4-45F213DD4F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A78125E-6BFF-4D92-AC7D-8F6A868969AA}" type="slidenum">
              <a:rPr lang="en-US" altLang="en-US">
                <a:solidFill>
                  <a:srgbClr val="000000"/>
                </a:solidFill>
              </a:rPr>
              <a:pPr/>
              <a:t>23</a:t>
            </a:fld>
            <a:endParaRPr lang="en-US" alt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C30388E-1B32-7813-1C79-613B1D7F72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a:extLst>
              <a:ext uri="{FF2B5EF4-FFF2-40B4-BE49-F238E27FC236}">
                <a16:creationId xmlns:a16="http://schemas.microsoft.com/office/drawing/2014/main" id="{922CDDDD-27CE-DB1D-E0D2-CBFC46A1F4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a:p>
        </p:txBody>
      </p:sp>
      <p:sp>
        <p:nvSpPr>
          <p:cNvPr id="87044" name="Slide Number Placeholder 3">
            <a:extLst>
              <a:ext uri="{FF2B5EF4-FFF2-40B4-BE49-F238E27FC236}">
                <a16:creationId xmlns:a16="http://schemas.microsoft.com/office/drawing/2014/main" id="{250D343A-67F5-69D4-1FE9-231519E7F52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028E6045-A1FA-470B-8AC1-1442DB11DA7F}" type="slidenum">
              <a:rPr lang="en-US" altLang="en-US"/>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a:extLst>
              <a:ext uri="{FF2B5EF4-FFF2-40B4-BE49-F238E27FC236}">
                <a16:creationId xmlns:a16="http://schemas.microsoft.com/office/drawing/2014/main" id="{EC6F5C83-9A1B-D475-BDAD-44643D5F37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a:extLst>
              <a:ext uri="{FF2B5EF4-FFF2-40B4-BE49-F238E27FC236}">
                <a16:creationId xmlns:a16="http://schemas.microsoft.com/office/drawing/2014/main" id="{B9BFD470-887F-5CDB-7F37-13602897AEE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Peace</a:t>
            </a:r>
          </a:p>
          <a:p>
            <a:r>
              <a:rPr lang="en-GB" sz="1200" kern="1200" dirty="0">
                <a:solidFill>
                  <a:schemeClr val="tx1"/>
                </a:solidFill>
                <a:effectLst/>
                <a:latin typeface="+mn-lt"/>
                <a:ea typeface="+mn-ea"/>
                <a:cs typeface="+mn-cs"/>
              </a:rPr>
              <a:t> </a:t>
            </a:r>
          </a:p>
        </p:txBody>
      </p:sp>
      <p:sp>
        <p:nvSpPr>
          <p:cNvPr id="89092" name="Slide Number Placeholder 3">
            <a:extLst>
              <a:ext uri="{FF2B5EF4-FFF2-40B4-BE49-F238E27FC236}">
                <a16:creationId xmlns:a16="http://schemas.microsoft.com/office/drawing/2014/main" id="{A23AC6D6-0220-D389-1100-0A394B7CB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58A95A77-F7A8-46A5-838D-CD4D744BE1B3}" type="slidenum">
              <a:rPr lang="en-US" altLang="en-US">
                <a:solidFill>
                  <a:srgbClr val="000000"/>
                </a:solidFill>
              </a:rPr>
              <a:pPr/>
              <a:t>25</a:t>
            </a:fld>
            <a:endParaRPr lang="en-US" alt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a:extLst>
              <a:ext uri="{FF2B5EF4-FFF2-40B4-BE49-F238E27FC236}">
                <a16:creationId xmlns:a16="http://schemas.microsoft.com/office/drawing/2014/main" id="{A93ACCB2-00CB-76E4-36FC-DF93514084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a:extLst>
              <a:ext uri="{FF2B5EF4-FFF2-40B4-BE49-F238E27FC236}">
                <a16:creationId xmlns:a16="http://schemas.microsoft.com/office/drawing/2014/main" id="{C609CC52-0BEA-44EF-42A0-A214426311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All stand.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presiding minister says: </a:t>
            </a:r>
          </a:p>
          <a:p>
            <a:endParaRPr lang="en-GB"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people may greet one another in the name of Christ.</a:t>
            </a:r>
          </a:p>
          <a:p>
            <a:endParaRPr lang="en-GB" sz="1200" kern="1200" dirty="0">
              <a:solidFill>
                <a:schemeClr val="tx1"/>
              </a:solidFill>
              <a:effectLst/>
              <a:latin typeface="+mn-lt"/>
              <a:ea typeface="+mn-ea"/>
              <a:cs typeface="+mn-cs"/>
            </a:endParaRPr>
          </a:p>
        </p:txBody>
      </p:sp>
      <p:sp>
        <p:nvSpPr>
          <p:cNvPr id="91140" name="Slide Number Placeholder 3">
            <a:extLst>
              <a:ext uri="{FF2B5EF4-FFF2-40B4-BE49-F238E27FC236}">
                <a16:creationId xmlns:a16="http://schemas.microsoft.com/office/drawing/2014/main" id="{8852161F-4A55-94E5-8C8F-5B77E0C59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04005F2-222A-4235-91F8-EB7F2B5E9F04}" type="slidenum">
              <a:rPr lang="en-US" altLang="en-US">
                <a:solidFill>
                  <a:srgbClr val="000000"/>
                </a:solidFill>
              </a:rPr>
              <a:pPr/>
              <a:t>26</a:t>
            </a:fld>
            <a:endParaRPr lang="en-US" alt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18F8DE21-7D93-1D75-5B00-9991141EDA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6F04B9B5-F0D2-45C0-74B8-BDD6176048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PREPARATION OF THE GIFTS</a:t>
            </a: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hymn or song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p>
        </p:txBody>
      </p:sp>
      <p:sp>
        <p:nvSpPr>
          <p:cNvPr id="95236" name="Slide Number Placeholder 3">
            <a:extLst>
              <a:ext uri="{FF2B5EF4-FFF2-40B4-BE49-F238E27FC236}">
                <a16:creationId xmlns:a16="http://schemas.microsoft.com/office/drawing/2014/main" id="{DA730237-5378-7125-F32F-4D913806D5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E91E2C74-B5B9-4579-B0BF-7401609D3D91}" type="slidenum">
              <a:rPr lang="en-US" altLang="en-US"/>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6CBC89C-961C-019A-D0CC-D8CC7B1471E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9CE936D-0C75-1FDA-86AC-4AC1B9417B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0D3D0406-8B08-E486-ED9A-87BFF52A7C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28</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F6A5F-2600-2DEB-6EBE-5C2E044AD34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7A46C455-F925-9A4C-4768-D36BA1AA245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64C4DF98-1060-2171-0A08-B37193E8908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5EA2D6EA-72AA-A57C-D632-552D07883F0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29</a:t>
            </a:fld>
            <a:endParaRPr lang="en-US" altLang="en-US"/>
          </a:p>
        </p:txBody>
      </p:sp>
    </p:spTree>
    <p:extLst>
      <p:ext uri="{BB962C8B-B14F-4D97-AF65-F5344CB8AC3E}">
        <p14:creationId xmlns:p14="http://schemas.microsoft.com/office/powerpoint/2010/main" val="37592889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54341-82CF-DEFF-EA51-3F8A228E47C3}"/>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1AE7264E-C57A-CB67-760C-C71C1DD74DB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A7D3CB32-6A64-FB19-6FB2-C18CE9D247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048B4CD5-C122-61E6-5B01-015088B2EF9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30</a:t>
            </a:fld>
            <a:endParaRPr lang="en-US" altLang="en-US"/>
          </a:p>
        </p:txBody>
      </p:sp>
    </p:spTree>
    <p:extLst>
      <p:ext uri="{BB962C8B-B14F-4D97-AF65-F5344CB8AC3E}">
        <p14:creationId xmlns:p14="http://schemas.microsoft.com/office/powerpoint/2010/main" val="3316404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D3C57-E467-0114-C0F9-581AFE84EFF7}"/>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51FCD1E-242E-B6A9-828B-89232B9A63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E0C21A8D-600A-16FE-72DB-406A99F2920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AD30C9C8-29AC-0BF2-ED7E-22247D067B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31</a:t>
            </a:fld>
            <a:endParaRPr lang="en-US" altLang="en-US"/>
          </a:p>
        </p:txBody>
      </p:sp>
    </p:spTree>
    <p:extLst>
      <p:ext uri="{BB962C8B-B14F-4D97-AF65-F5344CB8AC3E}">
        <p14:creationId xmlns:p14="http://schemas.microsoft.com/office/powerpoint/2010/main" val="2525607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6D0BC-EC6F-3324-2BE4-92CF65E2B9C1}"/>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D905F9CB-1A05-64D3-90BB-20C5EF69C5F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70E34D95-F59A-D309-867E-E0634AF51A3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C6FD35BB-FAAE-29AD-907B-9D7B32DC204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32</a:t>
            </a:fld>
            <a:endParaRPr lang="en-US" altLang="en-US"/>
          </a:p>
        </p:txBody>
      </p:sp>
    </p:spTree>
    <p:extLst>
      <p:ext uri="{BB962C8B-B14F-4D97-AF65-F5344CB8AC3E}">
        <p14:creationId xmlns:p14="http://schemas.microsoft.com/office/powerpoint/2010/main" val="422851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DDDE4-BEBC-9293-2D07-FF6527AA9D81}"/>
            </a:ext>
          </a:extLst>
        </p:cNvPr>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2F418B44-DB94-39F6-152D-4BAAE8A6521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25D9E75A-72D1-9B95-41E7-F66805C8C2B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leads the great prayer of thanksgiving</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these or similar words. </a:t>
            </a:r>
          </a:p>
          <a:p>
            <a:endParaRPr lang="en-US" altLang="en-US" dirty="0"/>
          </a:p>
        </p:txBody>
      </p:sp>
      <p:sp>
        <p:nvSpPr>
          <p:cNvPr id="97284" name="Slide Number Placeholder 3">
            <a:extLst>
              <a:ext uri="{FF2B5EF4-FFF2-40B4-BE49-F238E27FC236}">
                <a16:creationId xmlns:a16="http://schemas.microsoft.com/office/drawing/2014/main" id="{B71D92BA-3D63-D169-1779-B1EEF7731EA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20FCA4D-7AAF-4B09-A693-376E05CFC148}" type="slidenum">
              <a:rPr lang="en-US" altLang="en-US"/>
              <a:pPr/>
              <a:t>33</a:t>
            </a:fld>
            <a:endParaRPr lang="en-US" altLang="en-US"/>
          </a:p>
        </p:txBody>
      </p:sp>
    </p:spTree>
    <p:extLst>
      <p:ext uri="{BB962C8B-B14F-4D97-AF65-F5344CB8AC3E}">
        <p14:creationId xmlns:p14="http://schemas.microsoft.com/office/powerpoint/2010/main" val="40799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a:extLst>
              <a:ext uri="{FF2B5EF4-FFF2-40B4-BE49-F238E27FC236}">
                <a16:creationId xmlns:a16="http://schemas.microsoft.com/office/drawing/2014/main" id="{831A4AD3-CE08-1EDC-8E28-EBA35B0CBF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a:extLst>
              <a:ext uri="{FF2B5EF4-FFF2-40B4-BE49-F238E27FC236}">
                <a16:creationId xmlns:a16="http://schemas.microsoft.com/office/drawing/2014/main" id="{F9FFCE0F-8D62-D54C-6807-3CAFBA5005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b="1" dirty="0"/>
          </a:p>
        </p:txBody>
      </p:sp>
      <p:sp>
        <p:nvSpPr>
          <p:cNvPr id="105476" name="Slide Number Placeholder 3">
            <a:extLst>
              <a:ext uri="{FF2B5EF4-FFF2-40B4-BE49-F238E27FC236}">
                <a16:creationId xmlns:a16="http://schemas.microsoft.com/office/drawing/2014/main" id="{417A80EC-9A37-B1A4-75E6-DD1BB96D38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672E449-06CA-4B22-A250-CC85828C9D5A}" type="slidenum">
              <a:rPr lang="en-US" altLang="en-US"/>
              <a:pPr/>
              <a:t>34</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69E2165F-2825-5BAD-8C91-7FFC98AB90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CEF817A9-0C04-183B-F6D2-2A8DA3D0E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E076D528-8ADA-640A-CBE9-DA4C14E221E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35</a:t>
            </a:fld>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F6D72-6272-2167-02F0-D3D6320B4168}"/>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D1F761D9-664F-5AC6-3180-49B515EB52F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633E7C03-F195-3C57-84B2-AC6FE3ACC1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337682D8-C362-AA76-B1D0-335DC64E9E7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36</a:t>
            </a:fld>
            <a:endParaRPr lang="en-US" altLang="en-US"/>
          </a:p>
        </p:txBody>
      </p:sp>
    </p:spTree>
    <p:extLst>
      <p:ext uri="{BB962C8B-B14F-4D97-AF65-F5344CB8AC3E}">
        <p14:creationId xmlns:p14="http://schemas.microsoft.com/office/powerpoint/2010/main" val="19351999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7979C-0E46-6274-4FE1-2784614186F7}"/>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80B1AA51-2D86-3417-96B1-97374B5EAE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EF224CD1-2136-4319-6F1B-AA0D45416C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17F2E285-2B2C-1E02-5604-96FCBDFA1C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37</a:t>
            </a:fld>
            <a:endParaRPr lang="en-US" altLang="en-US"/>
          </a:p>
        </p:txBody>
      </p:sp>
    </p:spTree>
    <p:extLst>
      <p:ext uri="{BB962C8B-B14F-4D97-AF65-F5344CB8AC3E}">
        <p14:creationId xmlns:p14="http://schemas.microsoft.com/office/powerpoint/2010/main" val="12239197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AB8C8-3614-A94C-E1C7-EDCA55A354AD}"/>
            </a:ext>
          </a:extLst>
        </p:cNvPr>
        <p:cNvGrpSpPr/>
        <p:nvPr/>
      </p:nvGrpSpPr>
      <p:grpSpPr>
        <a:xfrm>
          <a:off x="0" y="0"/>
          <a:ext cx="0" cy="0"/>
          <a:chOff x="0" y="0"/>
          <a:chExt cx="0" cy="0"/>
        </a:xfrm>
      </p:grpSpPr>
      <p:sp>
        <p:nvSpPr>
          <p:cNvPr id="107522" name="Slide Image Placeholder 1">
            <a:extLst>
              <a:ext uri="{FF2B5EF4-FFF2-40B4-BE49-F238E27FC236}">
                <a16:creationId xmlns:a16="http://schemas.microsoft.com/office/drawing/2014/main" id="{522F306F-57B7-8E2D-55CD-7B5F6909A4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a:extLst>
              <a:ext uri="{FF2B5EF4-FFF2-40B4-BE49-F238E27FC236}">
                <a16:creationId xmlns:a16="http://schemas.microsoft.com/office/drawing/2014/main" id="{4A46E686-CE36-3BA6-501C-7202673E319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7524" name="Slide Number Placeholder 3">
            <a:extLst>
              <a:ext uri="{FF2B5EF4-FFF2-40B4-BE49-F238E27FC236}">
                <a16:creationId xmlns:a16="http://schemas.microsoft.com/office/drawing/2014/main" id="{9EEDA8A4-FB67-605A-DC72-066BF103EC9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8DDF74C-C8A7-48F1-B47C-617EAF88568E}" type="slidenum">
              <a:rPr lang="en-US" altLang="en-US"/>
              <a:pPr/>
              <a:t>38</a:t>
            </a:fld>
            <a:endParaRPr lang="en-US" altLang="en-US"/>
          </a:p>
        </p:txBody>
      </p:sp>
    </p:spTree>
    <p:extLst>
      <p:ext uri="{BB962C8B-B14F-4D97-AF65-F5344CB8AC3E}">
        <p14:creationId xmlns:p14="http://schemas.microsoft.com/office/powerpoint/2010/main" val="3548331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DC4A02F5-8027-BB7F-4CFF-28B6A028F50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a:extLst>
              <a:ext uri="{FF2B5EF4-FFF2-40B4-BE49-F238E27FC236}">
                <a16:creationId xmlns:a16="http://schemas.microsoft.com/office/drawing/2014/main" id="{9EBED06B-5C95-91D7-3005-74F8C6B1DBD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*The presiding minister breaks the bread in the sight of the people, saying:</a:t>
            </a:r>
          </a:p>
          <a:p>
            <a:endParaRPr lang="en-GB"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a:t>
            </a:r>
            <a:r>
              <a:rPr lang="en-GB" sz="1200" dirty="0">
                <a:solidFill>
                  <a:srgbClr val="C00000"/>
                </a:solidFill>
              </a:rPr>
              <a:t>The presiding minister lifts the cup in the sight of the people, saying:</a:t>
            </a:r>
          </a:p>
          <a:p>
            <a:endParaRPr lang="en-GB" altLang="en-US" dirty="0"/>
          </a:p>
        </p:txBody>
      </p:sp>
      <p:sp>
        <p:nvSpPr>
          <p:cNvPr id="130052" name="Slide Number Placeholder 3">
            <a:extLst>
              <a:ext uri="{FF2B5EF4-FFF2-40B4-BE49-F238E27FC236}">
                <a16:creationId xmlns:a16="http://schemas.microsoft.com/office/drawing/2014/main" id="{ED782370-2438-9751-0854-C75A5C63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1D2A752-8CFB-419A-81AB-31DD00625323}" type="slidenum">
              <a:rPr lang="en-US" altLang="en-US"/>
              <a:pPr/>
              <a:t>39</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9A5BD362-1A02-798A-F044-CD1A430C4D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a:extLst>
              <a:ext uri="{FF2B5EF4-FFF2-40B4-BE49-F238E27FC236}">
                <a16:creationId xmlns:a16="http://schemas.microsoft.com/office/drawing/2014/main" id="{0911C7A6-2E27-C262-25EE-12D7C58A44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SHARING OF THE BREAD AND WINE</a:t>
            </a:r>
          </a:p>
          <a:p>
            <a:r>
              <a:rPr lang="en-GB" sz="1200" kern="1200" dirty="0">
                <a:solidFill>
                  <a:schemeClr val="tx1"/>
                </a:solidFill>
                <a:effectLst/>
                <a:latin typeface="+mn-lt"/>
                <a:ea typeface="+mn-ea"/>
                <a:cs typeface="+mn-cs"/>
              </a:rPr>
              <a:t> </a:t>
            </a:r>
          </a:p>
          <a:p>
            <a:pPr latinLnBrk="0"/>
            <a:r>
              <a:rPr lang="en-GB" sz="1200" kern="1200" dirty="0">
                <a:solidFill>
                  <a:schemeClr val="tx1"/>
                </a:solidFill>
                <a:effectLst/>
                <a:latin typeface="+mn-lt"/>
                <a:ea typeface="+mn-ea"/>
                <a:cs typeface="+mn-cs"/>
              </a:rPr>
              <a:t>*The presiding minister, those assisting with the distribution, and the people receive, according to local custom.</a:t>
            </a:r>
            <a:br>
              <a:rPr lang="en-GB" sz="1200" kern="1200" dirty="0">
                <a:solidFill>
                  <a:schemeClr val="tx1"/>
                </a:solidFill>
                <a:effectLst/>
                <a:latin typeface="+mn-lt"/>
                <a:ea typeface="+mn-ea"/>
                <a:cs typeface="+mn-cs"/>
              </a:rPr>
            </a:br>
            <a:r>
              <a:rPr lang="en-GB" sz="1200" i="0" kern="1200" dirty="0">
                <a:solidFill>
                  <a:schemeClr val="tx1"/>
                </a:solidFill>
                <a:effectLst/>
                <a:latin typeface="+mn-lt"/>
                <a:ea typeface="+mn-ea"/>
                <a:cs typeface="+mn-cs"/>
              </a:rPr>
              <a:t>These or other words of invitation are said:</a:t>
            </a: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Words such as the following are said during the distribution: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body of Christ, given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blood of Christ, shed for you. </a:t>
            </a:r>
            <a:r>
              <a:rPr lang="en-GB" sz="1200" b="1" kern="1200" dirty="0">
                <a:solidFill>
                  <a:schemeClr val="tx1"/>
                </a:solidFill>
                <a:effectLst/>
                <a:latin typeface="+mn-lt"/>
                <a:ea typeface="+mn-ea"/>
                <a:cs typeface="+mn-cs"/>
              </a:rPr>
              <a:t>Amen.</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During the distribution there may be appropriate music.</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elements that remain are covered with a suitable cloth.</a:t>
            </a:r>
          </a:p>
          <a:p>
            <a:endParaRPr lang="en-GB" altLang="en-US" dirty="0"/>
          </a:p>
          <a:p>
            <a:endParaRPr lang="en-GB" altLang="en-US" dirty="0"/>
          </a:p>
          <a:p>
            <a:endParaRPr lang="en-GB" altLang="en-US" dirty="0"/>
          </a:p>
        </p:txBody>
      </p:sp>
      <p:sp>
        <p:nvSpPr>
          <p:cNvPr id="136196" name="Slide Number Placeholder 3">
            <a:extLst>
              <a:ext uri="{FF2B5EF4-FFF2-40B4-BE49-F238E27FC236}">
                <a16:creationId xmlns:a16="http://schemas.microsoft.com/office/drawing/2014/main" id="{675B871D-722D-5FA7-E4A2-2AAD967ED3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2A4D5056-41D1-4531-9B35-66F1C15A141B}" type="slidenum">
              <a:rPr lang="en-US" altLang="en-US">
                <a:solidFill>
                  <a:srgbClr val="000000"/>
                </a:solidFill>
              </a:rPr>
              <a:pPr/>
              <a:t>40</a:t>
            </a:fld>
            <a:endParaRPr lang="en-US" altLang="en-US">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a:extLst>
              <a:ext uri="{FF2B5EF4-FFF2-40B4-BE49-F238E27FC236}">
                <a16:creationId xmlns:a16="http://schemas.microsoft.com/office/drawing/2014/main" id="{39939842-7DBB-FFCE-BA48-0A63B046DF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a:extLst>
              <a:ext uri="{FF2B5EF4-FFF2-40B4-BE49-F238E27FC236}">
                <a16:creationId xmlns:a16="http://schemas.microsoft.com/office/drawing/2014/main" id="{CBF291DB-8767-FD43-227A-39401E0BFF4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i="1" dirty="0"/>
          </a:p>
        </p:txBody>
      </p:sp>
      <p:sp>
        <p:nvSpPr>
          <p:cNvPr id="138244" name="Slide Number Placeholder 3">
            <a:extLst>
              <a:ext uri="{FF2B5EF4-FFF2-40B4-BE49-F238E27FC236}">
                <a16:creationId xmlns:a16="http://schemas.microsoft.com/office/drawing/2014/main" id="{E0642E10-618F-4D6F-EFCB-998080C605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3EA5818-D53D-45B4-981B-228713108155}" type="slidenum">
              <a:rPr lang="en-US" altLang="en-US"/>
              <a:pPr/>
              <a:t>41</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a:extLst>
              <a:ext uri="{FF2B5EF4-FFF2-40B4-BE49-F238E27FC236}">
                <a16:creationId xmlns:a16="http://schemas.microsoft.com/office/drawing/2014/main" id="{C66DB56A-6376-97B5-72A4-AA07984494C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a:extLst>
              <a:ext uri="{FF2B5EF4-FFF2-40B4-BE49-F238E27FC236}">
                <a16:creationId xmlns:a16="http://schemas.microsoft.com/office/drawing/2014/main" id="{4CA6D66D-CF2D-4A07-9AFA-A9667ABF39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140292" name="Slide Number Placeholder 3">
            <a:extLst>
              <a:ext uri="{FF2B5EF4-FFF2-40B4-BE49-F238E27FC236}">
                <a16:creationId xmlns:a16="http://schemas.microsoft.com/office/drawing/2014/main" id="{B8909A2D-4C0F-8F9A-9CE3-11B1F3E614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FE22375-3803-4106-A1DC-2F9F3325B4F5}" type="slidenum">
              <a:rPr lang="en-US" altLang="en-US"/>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a:extLst>
              <a:ext uri="{FF2B5EF4-FFF2-40B4-BE49-F238E27FC236}">
                <a16:creationId xmlns:a16="http://schemas.microsoft.com/office/drawing/2014/main" id="{0B5FEAF1-4ACD-6CB5-6A65-95E9FA6C0D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a:extLst>
              <a:ext uri="{FF2B5EF4-FFF2-40B4-BE49-F238E27FC236}">
                <a16:creationId xmlns:a16="http://schemas.microsoft.com/office/drawing/2014/main" id="{992542E3-6633-83CC-6E0B-5E4BB1E053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A hymn or song</a:t>
            </a:r>
          </a:p>
        </p:txBody>
      </p:sp>
      <p:sp>
        <p:nvSpPr>
          <p:cNvPr id="144388" name="Slide Number Placeholder 3">
            <a:extLst>
              <a:ext uri="{FF2B5EF4-FFF2-40B4-BE49-F238E27FC236}">
                <a16:creationId xmlns:a16="http://schemas.microsoft.com/office/drawing/2014/main" id="{E226D086-F7FE-B3E1-C0D9-0053BC11506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AC09FEDF-B53D-4846-90E5-A4B22D807BE1}" type="slidenum">
              <a:rPr lang="en-US" altLang="en-US"/>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a:extLst>
              <a:ext uri="{FF2B5EF4-FFF2-40B4-BE49-F238E27FC236}">
                <a16:creationId xmlns:a16="http://schemas.microsoft.com/office/drawing/2014/main" id="{AFA5A6D7-134D-13EB-10CE-14E6A0EA78F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a:extLst>
              <a:ext uri="{FF2B5EF4-FFF2-40B4-BE49-F238E27FC236}">
                <a16:creationId xmlns:a16="http://schemas.microsoft.com/office/drawing/2014/main" id="{6F4E6E19-8026-D87F-9608-440F7E2ABF8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a:p>
            <a:r>
              <a:rPr lang="en-GB" sz="1200" kern="1200" dirty="0">
                <a:solidFill>
                  <a:schemeClr val="tx1"/>
                </a:solidFill>
                <a:effectLst/>
                <a:latin typeface="+mn-lt"/>
                <a:ea typeface="+mn-ea"/>
                <a:cs typeface="+mn-cs"/>
              </a:rPr>
              <a:t> </a:t>
            </a:r>
          </a:p>
        </p:txBody>
      </p:sp>
      <p:sp>
        <p:nvSpPr>
          <p:cNvPr id="146436" name="Slide Number Placeholder 3">
            <a:extLst>
              <a:ext uri="{FF2B5EF4-FFF2-40B4-BE49-F238E27FC236}">
                <a16:creationId xmlns:a16="http://schemas.microsoft.com/office/drawing/2014/main" id="{94AC2F8B-A797-1547-1CA1-B79D88E1BC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77027B5-E62C-475A-97B0-301C541EA796}" type="slidenum">
              <a:rPr lang="en-US" altLang="en-US"/>
              <a:pPr/>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DE9EBE1E-5033-9C9E-5131-E5403608C0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F7A11C58-5E3D-7C97-BAE1-D6A30489143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presiding minister says:</a:t>
            </a:r>
          </a:p>
        </p:txBody>
      </p:sp>
      <p:sp>
        <p:nvSpPr>
          <p:cNvPr id="150532" name="Slide Number Placeholder 3">
            <a:extLst>
              <a:ext uri="{FF2B5EF4-FFF2-40B4-BE49-F238E27FC236}">
                <a16:creationId xmlns:a16="http://schemas.microsoft.com/office/drawing/2014/main" id="{AEDCC720-5CDE-772C-A4CE-AE2D1F6D65E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F72B5C0-5B29-4C62-B32C-DD420B071608}" type="slidenum">
              <a:rPr lang="en-US" altLang="en-US"/>
              <a:pPr/>
              <a:t>45</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EF441-9309-1D48-6F48-BE6D65CE40EC}"/>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32A35F91-8243-CD93-1E1A-2621D6F8B51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257DC95-0CA3-4971-ECD9-C065EF2FAEC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a:p>
            <a:pPr eaLnBrk="1" hangingPunct="1">
              <a:spcBef>
                <a:spcPct val="0"/>
              </a:spcBef>
            </a:pPr>
            <a:endParaRPr lang="en-GB" altLang="en-US" dirty="0"/>
          </a:p>
          <a:p>
            <a:pPr eaLnBrk="1" hangingPunct="1">
              <a:spcBef>
                <a:spcPct val="0"/>
              </a:spcBef>
            </a:pPr>
            <a:endParaRPr lang="en-US" altLang="en-US" dirty="0"/>
          </a:p>
        </p:txBody>
      </p:sp>
      <p:sp>
        <p:nvSpPr>
          <p:cNvPr id="23556" name="Slide Number Placeholder 3">
            <a:extLst>
              <a:ext uri="{FF2B5EF4-FFF2-40B4-BE49-F238E27FC236}">
                <a16:creationId xmlns:a16="http://schemas.microsoft.com/office/drawing/2014/main" id="{0AB10460-A65B-FDE5-B004-D31EE422009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A3E97B1-03A0-42EC-BCB5-4460732AE45F}"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7348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17273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433F30-998B-EA55-E32E-71CD33E5E3C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PART OF THE SERVICE</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145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3932877-2F03-4F6B-27F7-94ACA0989E86}"/>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959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B30977-A57C-59CF-8DCE-C115E559E2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3327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836273-F2D9-20E7-F418-6CAB33760FEF}"/>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SACRAMENT</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9819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9FA9DF1-FF15-CCCA-0F1F-1A60A28172F4}"/>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31389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225838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72458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53F3FA-85C2-3C1B-98AD-553C6DDF57EE}"/>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665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1FC2C8-6366-52EF-082F-336C66A6E366}"/>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PART OF THE SERVICE</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79080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474EDD-B394-6F07-EBE2-D78248F573DA}"/>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0136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D5294-20A7-D36D-8ABE-F07213AB326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32469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FED5CD-153A-C541-522B-953D7EAC3AE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SACRAMENT</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05602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1D508E-A461-61F7-D282-39B46B8DFB5C}"/>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827703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8874C7-2090-5FC8-4954-ABF02AA3237E}"/>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PART OF THE SERVICE</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6354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B7568A-73F9-AFCD-5718-B0C0367D0C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SUPPER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172880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166CAD5-430F-D1C6-167F-75E36707E120}"/>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82056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MC text slide 1">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FBD6B1-7E71-C3B1-16B2-BA832F2F7606}"/>
              </a:ext>
            </a:extLst>
          </p:cNvPr>
          <p:cNvSpPr txBox="1">
            <a:spLocks noChangeArrowheads="1"/>
          </p:cNvSpPr>
          <p:nvPr userDrawn="1"/>
        </p:nvSpPr>
        <p:spPr bwMode="auto">
          <a:xfrm>
            <a:off x="149225" y="6311900"/>
            <a:ext cx="3449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GATHERING OF THE PEOPLE OF GOD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3786849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2C52A9-D163-9D04-DE54-F616EAD421C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MINISTRY OF THE WORD</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70432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FE631C-0089-0733-0173-30EF827F9309}"/>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THE LORD’S PRAYER</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22982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4A74C-E65A-FE69-F988-D36A23175047}"/>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rPr>
              <a:t>PRAYERS AND DISMISSAL</a:t>
            </a:r>
            <a:endParaRPr lang="en-US" altLang="en-US" sz="1200" b="1"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3792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4.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92" r:id="rId1"/>
    <p:sldLayoutId id="2147483993" r:id="rId2"/>
    <p:sldLayoutId id="2147483999" r:id="rId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29A4B0-9EAA-65C6-00D3-A8B4C5EABD04}"/>
              </a:ext>
            </a:extLst>
          </p:cNvPr>
          <p:cNvSpPr/>
          <p:nvPr/>
        </p:nvSpPr>
        <p:spPr>
          <a:xfrm>
            <a:off x="693738" y="277813"/>
            <a:ext cx="10955337" cy="3693319"/>
          </a:xfrm>
          <a:prstGeom prst="rect">
            <a:avLst/>
          </a:prstGeom>
        </p:spPr>
        <p:txBody>
          <a:bodyPr>
            <a:spAutoFit/>
          </a:bodyPr>
          <a:lstStyle/>
          <a:p>
            <a:pPr>
              <a:defRPr/>
            </a:pPr>
            <a:r>
              <a:rPr lang="en-GB" b="1" dirty="0">
                <a:latin typeface="Arial" panose="020B0604020202020204" pitchFamily="34" charset="0"/>
                <a:cs typeface="Arial" panose="020B0604020202020204" pitchFamily="34" charset="0"/>
              </a:rPr>
              <a:t>An Additional Order of Holy Communion for Lent</a:t>
            </a:r>
          </a:p>
          <a:p>
            <a:pPr>
              <a:defRPr/>
            </a:pPr>
            <a:endParaRPr lang="en-GB" dirty="0"/>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feel free to amend, add or delete slides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rubric for the service is given in the notes for each slide. </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The asterisks indicate the basic elements of the service; other sections may be omitted.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In some cases alternative prayers or other elements are provided. Please delete the slides containing the alternative options as appropriate.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You may wish to add in the names/numbers of the hymns on the appropriate slides, or to insert slides containing the words of the hymns if your church has the relevant permissions.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replace the collect as necessary.</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version of the Lord’s Prayer is not to be used.</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Please delete whichever blessing is not to be used.</a:t>
            </a:r>
          </a:p>
          <a:p>
            <a:pPr>
              <a:defRPr/>
            </a:pPr>
            <a:r>
              <a:rPr lang="en-GB" b="1" dirty="0">
                <a:latin typeface="Arial" panose="020B0604020202020204" pitchFamily="34" charset="0"/>
                <a:cs typeface="Arial" panose="020B0604020202020204" pitchFamily="34" charset="0"/>
              </a:rPr>
              <a:t>Please delete this slide before you use this presentation in a service.</a:t>
            </a:r>
            <a:endParaRPr lang="en-GB"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E11AECFE-DCC6-A9DF-5A4D-1D1213DEA65E}"/>
              </a:ext>
            </a:extLst>
          </p:cNvPr>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LENT</a:t>
            </a:r>
            <a:endParaRPr lang="en-GB"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64E4F5EE-729C-F01E-379C-9C9203103F69}"/>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GATHERING OF </a:t>
            </a:r>
            <a:br>
              <a:rPr lang="en-GB" altLang="en-US" b="1"/>
            </a:br>
            <a:r>
              <a:rPr lang="en-GB" altLang="en-US" b="1"/>
              <a:t>THE PEOPLE OF GOD</a:t>
            </a:r>
            <a:endParaRPr lang="en-GB"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a:extLst>
              <a:ext uri="{FF2B5EF4-FFF2-40B4-BE49-F238E27FC236}">
                <a16:creationId xmlns:a16="http://schemas.microsoft.com/office/drawing/2014/main" id="{6A5A6478-6428-BCCA-111F-627FD60C04BF}"/>
              </a:ext>
            </a:extLst>
          </p:cNvPr>
          <p:cNvSpPr txBox="1">
            <a:spLocks noChangeArrowheads="1"/>
          </p:cNvSpPr>
          <p:nvPr/>
        </p:nvSpPr>
        <p:spPr bwMode="auto">
          <a:xfrm>
            <a:off x="2136775" y="857250"/>
            <a:ext cx="917416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Jesus, searching and Spirit-led</a:t>
            </a:r>
          </a:p>
          <a:p>
            <a:pPr latinLnBrk="0"/>
            <a:r>
              <a:rPr lang="en-GB" sz="3600" b="1" dirty="0">
                <a:latin typeface="Arial" panose="020B0604020202020204" pitchFamily="34" charset="0"/>
                <a:cs typeface="Arial" panose="020B0604020202020204" pitchFamily="34" charset="0"/>
              </a:rPr>
              <a:t>We follow you.</a:t>
            </a:r>
            <a:endParaRPr lang="en-GB" sz="3600" dirty="0">
              <a:latin typeface="Arial" panose="020B0604020202020204" pitchFamily="34" charset="0"/>
              <a:cs typeface="Arial" panose="020B0604020202020204" pitchFamily="34" charset="0"/>
            </a:endParaRPr>
          </a:p>
          <a:p>
            <a:pPr latinLnBrk="0"/>
            <a:r>
              <a:rPr lang="en-GB" sz="36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Jesus, tested and tempted,</a:t>
            </a:r>
          </a:p>
          <a:p>
            <a:pPr latinLnBrk="0"/>
            <a:r>
              <a:rPr lang="en-GB" sz="3600" b="1" dirty="0">
                <a:latin typeface="Arial" panose="020B0604020202020204" pitchFamily="34" charset="0"/>
                <a:cs typeface="Arial" panose="020B0604020202020204" pitchFamily="34" charset="0"/>
              </a:rPr>
              <a:t>We follow you.</a:t>
            </a:r>
            <a:endParaRPr lang="en-GB" sz="3600" dirty="0">
              <a:latin typeface="Arial" panose="020B0604020202020204" pitchFamily="34" charset="0"/>
              <a:cs typeface="Arial" panose="020B0604020202020204" pitchFamily="34" charset="0"/>
            </a:endParaRPr>
          </a:p>
          <a:p>
            <a:pPr latinLnBrk="0"/>
            <a:r>
              <a:rPr lang="en-GB" sz="36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Jesus, preparing and praying,</a:t>
            </a:r>
          </a:p>
          <a:p>
            <a:pPr latinLnBrk="0"/>
            <a:r>
              <a:rPr lang="en-GB" sz="3600" b="1" dirty="0">
                <a:latin typeface="Arial" panose="020B0604020202020204" pitchFamily="34" charset="0"/>
                <a:cs typeface="Arial" panose="020B0604020202020204" pitchFamily="34" charset="0"/>
              </a:rPr>
              <a:t>We follow you.</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7">
            <a:extLst>
              <a:ext uri="{FF2B5EF4-FFF2-40B4-BE49-F238E27FC236}">
                <a16:creationId xmlns:a16="http://schemas.microsoft.com/office/drawing/2014/main" id="{0257BADD-3311-BE7A-04ED-1F2E4E553B04}"/>
              </a:ext>
            </a:extLst>
          </p:cNvPr>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7">
            <a:extLst>
              <a:ext uri="{FF2B5EF4-FFF2-40B4-BE49-F238E27FC236}">
                <a16:creationId xmlns:a16="http://schemas.microsoft.com/office/drawing/2014/main" id="{B6649DED-2A0C-8BE3-BCAF-8744226D0118}"/>
              </a:ext>
            </a:extLst>
          </p:cNvPr>
          <p:cNvSpPr txBox="1">
            <a:spLocks noChangeArrowheads="1"/>
          </p:cNvSpPr>
          <p:nvPr/>
        </p:nvSpPr>
        <p:spPr bwMode="auto">
          <a:xfrm>
            <a:off x="1679575" y="556805"/>
            <a:ext cx="10011682"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Let us pray:</a:t>
            </a:r>
          </a:p>
          <a:p>
            <a:pPr latinLnBrk="0"/>
            <a:r>
              <a:rPr lang="en-GB" sz="28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God of creation</a:t>
            </a:r>
          </a:p>
          <a:p>
            <a:pPr latinLnBrk="0"/>
            <a:r>
              <a:rPr lang="en-GB" sz="3600" dirty="0">
                <a:latin typeface="Arial" panose="020B0604020202020204" pitchFamily="34" charset="0"/>
                <a:cs typeface="Arial" panose="020B0604020202020204" pitchFamily="34" charset="0"/>
              </a:rPr>
              <a:t>from the dust of stars</a:t>
            </a:r>
          </a:p>
          <a:p>
            <a:pPr latinLnBrk="0"/>
            <a:r>
              <a:rPr lang="en-GB" sz="3600" dirty="0">
                <a:latin typeface="Arial" panose="020B0604020202020204" pitchFamily="34" charset="0"/>
                <a:cs typeface="Arial" panose="020B0604020202020204" pitchFamily="34" charset="0"/>
              </a:rPr>
              <a:t>you formed us in love</a:t>
            </a:r>
          </a:p>
          <a:p>
            <a:pPr latinLnBrk="0"/>
            <a:r>
              <a:rPr lang="en-GB" sz="3600" dirty="0">
                <a:latin typeface="Arial" panose="020B0604020202020204" pitchFamily="34" charset="0"/>
                <a:cs typeface="Arial" panose="020B0604020202020204" pitchFamily="34" charset="0"/>
              </a:rPr>
              <a:t>and breathed life into us:</a:t>
            </a:r>
          </a:p>
          <a:p>
            <a:pPr latinLnBrk="0"/>
            <a:r>
              <a:rPr lang="en-GB" sz="3600" b="1" dirty="0">
                <a:latin typeface="Arial" panose="020B0604020202020204" pitchFamily="34" charset="0"/>
                <a:cs typeface="Arial" panose="020B0604020202020204" pitchFamily="34" charset="0"/>
              </a:rPr>
              <a:t>We worship you.</a:t>
            </a:r>
            <a:endParaRPr lang="en-GB" sz="3600" dirty="0">
              <a:latin typeface="Arial" panose="020B0604020202020204" pitchFamily="34" charset="0"/>
              <a:cs typeface="Arial" panose="020B0604020202020204" pitchFamily="34" charset="0"/>
            </a:endParaRPr>
          </a:p>
          <a:p>
            <a:pPr latinLnBrk="0"/>
            <a:r>
              <a:rPr lang="en-GB" sz="3600" dirty="0">
                <a:latin typeface="Arial" panose="020B0604020202020204" pitchFamily="34" charset="0"/>
                <a:cs typeface="Arial" panose="020B0604020202020204" pitchFamily="34" charset="0"/>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E5C7D-3FC6-F39C-DC86-B15EF5B4545A}"/>
            </a:ext>
          </a:extLst>
        </p:cNvPr>
        <p:cNvGrpSpPr/>
        <p:nvPr/>
      </p:nvGrpSpPr>
      <p:grpSpPr>
        <a:xfrm>
          <a:off x="0" y="0"/>
          <a:ext cx="0" cy="0"/>
          <a:chOff x="0" y="0"/>
          <a:chExt cx="0" cy="0"/>
        </a:xfrm>
      </p:grpSpPr>
      <p:sp>
        <p:nvSpPr>
          <p:cNvPr id="30722" name="TextBox 7">
            <a:extLst>
              <a:ext uri="{FF2B5EF4-FFF2-40B4-BE49-F238E27FC236}">
                <a16:creationId xmlns:a16="http://schemas.microsoft.com/office/drawing/2014/main" id="{BDB4955B-9423-D3DD-933C-7EE9764C419A}"/>
              </a:ext>
            </a:extLst>
          </p:cNvPr>
          <p:cNvSpPr txBox="1">
            <a:spLocks noChangeArrowheads="1"/>
          </p:cNvSpPr>
          <p:nvPr/>
        </p:nvSpPr>
        <p:spPr bwMode="auto">
          <a:xfrm>
            <a:off x="1679575" y="335845"/>
            <a:ext cx="10011682"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Jesus our companion </a:t>
            </a:r>
          </a:p>
          <a:p>
            <a:pPr latinLnBrk="0"/>
            <a:r>
              <a:rPr lang="en-GB" sz="3600" dirty="0">
                <a:latin typeface="Arial" panose="020B0604020202020204" pitchFamily="34" charset="0"/>
                <a:cs typeface="Arial" panose="020B0604020202020204" pitchFamily="34" charset="0"/>
              </a:rPr>
              <a:t>you walk the path beside us,</a:t>
            </a:r>
          </a:p>
          <a:p>
            <a:pPr latinLnBrk="0"/>
            <a:r>
              <a:rPr lang="en-GB" sz="3600" dirty="0">
                <a:latin typeface="Arial" panose="020B0604020202020204" pitchFamily="34" charset="0"/>
                <a:cs typeface="Arial" panose="020B0604020202020204" pitchFamily="34" charset="0"/>
              </a:rPr>
              <a:t>be it rocky or smooth,</a:t>
            </a:r>
          </a:p>
          <a:p>
            <a:pPr latinLnBrk="0"/>
            <a:r>
              <a:rPr lang="en-GB" sz="3600" dirty="0">
                <a:latin typeface="Arial" panose="020B0604020202020204" pitchFamily="34" charset="0"/>
                <a:cs typeface="Arial" panose="020B0604020202020204" pitchFamily="34" charset="0"/>
              </a:rPr>
              <a:t>and promise never to leave us:</a:t>
            </a:r>
          </a:p>
          <a:p>
            <a:pPr latinLnBrk="0"/>
            <a:r>
              <a:rPr lang="en-GB" sz="3600" b="1" dirty="0">
                <a:latin typeface="Arial" panose="020B0604020202020204" pitchFamily="34" charset="0"/>
                <a:cs typeface="Arial" panose="020B0604020202020204" pitchFamily="34" charset="0"/>
              </a:rPr>
              <a:t>We worship you.</a:t>
            </a:r>
            <a:endParaRPr lang="en-GB" sz="3600" dirty="0">
              <a:latin typeface="Arial" panose="020B0604020202020204" pitchFamily="34" charset="0"/>
              <a:cs typeface="Arial" panose="020B0604020202020204" pitchFamily="34" charset="0"/>
            </a:endParaRPr>
          </a:p>
          <a:p>
            <a:pPr latinLnBrk="0"/>
            <a:r>
              <a:rPr lang="en-GB" sz="28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Spirit wild and restless</a:t>
            </a:r>
          </a:p>
          <a:p>
            <a:pPr latinLnBrk="0"/>
            <a:r>
              <a:rPr lang="en-GB" sz="3600" dirty="0">
                <a:latin typeface="Arial" panose="020B0604020202020204" pitchFamily="34" charset="0"/>
                <a:cs typeface="Arial" panose="020B0604020202020204" pitchFamily="34" charset="0"/>
              </a:rPr>
              <a:t>you drive us</a:t>
            </a:r>
          </a:p>
          <a:p>
            <a:pPr latinLnBrk="0"/>
            <a:r>
              <a:rPr lang="en-GB" sz="3600" dirty="0">
                <a:latin typeface="Arial" panose="020B0604020202020204" pitchFamily="34" charset="0"/>
                <a:cs typeface="Arial" panose="020B0604020202020204" pitchFamily="34" charset="0"/>
              </a:rPr>
              <a:t>from our comforts</a:t>
            </a:r>
          </a:p>
          <a:p>
            <a:pPr latinLnBrk="0"/>
            <a:r>
              <a:rPr lang="en-GB" sz="3600" dirty="0">
                <a:latin typeface="Arial" panose="020B0604020202020204" pitchFamily="34" charset="0"/>
                <a:cs typeface="Arial" panose="020B0604020202020204" pitchFamily="34" charset="0"/>
              </a:rPr>
              <a:t>into the adventure of a life in God,</a:t>
            </a:r>
          </a:p>
          <a:p>
            <a:pPr latinLnBrk="0"/>
            <a:r>
              <a:rPr lang="en-GB" sz="3600" b="1" dirty="0">
                <a:latin typeface="Arial" panose="020B0604020202020204" pitchFamily="34" charset="0"/>
                <a:cs typeface="Arial" panose="020B0604020202020204" pitchFamily="34" charset="0"/>
              </a:rPr>
              <a:t>We worship you.</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5366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7">
            <a:extLst>
              <a:ext uri="{FF2B5EF4-FFF2-40B4-BE49-F238E27FC236}">
                <a16:creationId xmlns:a16="http://schemas.microsoft.com/office/drawing/2014/main" id="{91D53921-5B79-26B3-18C1-F7D9797CE10E}"/>
              </a:ext>
            </a:extLst>
          </p:cNvPr>
          <p:cNvSpPr txBox="1">
            <a:spLocks noChangeArrowheads="1"/>
          </p:cNvSpPr>
          <p:nvPr/>
        </p:nvSpPr>
        <p:spPr bwMode="auto">
          <a:xfrm>
            <a:off x="1705701" y="901336"/>
            <a:ext cx="9763488"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Life-giving God</a:t>
            </a:r>
          </a:p>
          <a:p>
            <a:pPr latinLnBrk="0"/>
            <a:r>
              <a:rPr lang="en-GB" sz="3600" dirty="0">
                <a:latin typeface="Arial" panose="020B0604020202020204" pitchFamily="34" charset="0"/>
                <a:cs typeface="Arial" panose="020B0604020202020204" pitchFamily="34" charset="0"/>
              </a:rPr>
              <a:t>you have made us in your image,</a:t>
            </a:r>
          </a:p>
          <a:p>
            <a:pPr latinLnBrk="0"/>
            <a:r>
              <a:rPr lang="en-GB" sz="3600" dirty="0">
                <a:latin typeface="Arial" panose="020B0604020202020204" pitchFamily="34" charset="0"/>
                <a:cs typeface="Arial" panose="020B0604020202020204" pitchFamily="34" charset="0"/>
              </a:rPr>
              <a:t>cherished us in love</a:t>
            </a:r>
          </a:p>
          <a:p>
            <a:pPr latinLnBrk="0"/>
            <a:r>
              <a:rPr lang="en-GB" sz="3600" dirty="0">
                <a:latin typeface="Arial" panose="020B0604020202020204" pitchFamily="34" charset="0"/>
                <a:cs typeface="Arial" panose="020B0604020202020204" pitchFamily="34" charset="0"/>
              </a:rPr>
              <a:t>and crowned us with glory and honour.</a:t>
            </a:r>
          </a:p>
          <a:p>
            <a:pPr latinLnBrk="0"/>
            <a:r>
              <a:rPr lang="en-GB" sz="36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Give us the grace</a:t>
            </a:r>
          </a:p>
          <a:p>
            <a:pPr latinLnBrk="0"/>
            <a:r>
              <a:rPr lang="en-GB" sz="3600" dirty="0">
                <a:latin typeface="Arial" panose="020B0604020202020204" pitchFamily="34" charset="0"/>
                <a:cs typeface="Arial" panose="020B0604020202020204" pitchFamily="34" charset="0"/>
              </a:rPr>
              <a:t>to open our hearts in trust,</a:t>
            </a:r>
          </a:p>
          <a:p>
            <a:pPr latinLnBrk="0"/>
            <a:r>
              <a:rPr lang="en-GB" sz="3600" dirty="0">
                <a:latin typeface="Arial" panose="020B0604020202020204" pitchFamily="34" charset="0"/>
                <a:cs typeface="Arial" panose="020B0604020202020204" pitchFamily="34" charset="0"/>
              </a:rPr>
              <a:t>to examine our lives,</a:t>
            </a:r>
          </a:p>
          <a:p>
            <a:pPr latinLnBrk="0"/>
            <a:r>
              <a:rPr lang="en-GB" sz="3600" dirty="0">
                <a:latin typeface="Arial" panose="020B0604020202020204" pitchFamily="34" charset="0"/>
                <a:cs typeface="Arial" panose="020B0604020202020204" pitchFamily="34" charset="0"/>
              </a:rPr>
              <a:t>to meet what we fear to confront.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9F3A-359F-1D14-8160-711BE19B9727}"/>
            </a:ext>
          </a:extLst>
        </p:cNvPr>
        <p:cNvGrpSpPr/>
        <p:nvPr/>
      </p:nvGrpSpPr>
      <p:grpSpPr>
        <a:xfrm>
          <a:off x="0" y="0"/>
          <a:ext cx="0" cy="0"/>
          <a:chOff x="0" y="0"/>
          <a:chExt cx="0" cy="0"/>
        </a:xfrm>
      </p:grpSpPr>
      <p:sp>
        <p:nvSpPr>
          <p:cNvPr id="32770" name="TextBox 7">
            <a:extLst>
              <a:ext uri="{FF2B5EF4-FFF2-40B4-BE49-F238E27FC236}">
                <a16:creationId xmlns:a16="http://schemas.microsoft.com/office/drawing/2014/main" id="{9BBB8BAA-2A78-EE83-322F-BC806B20DA81}"/>
              </a:ext>
            </a:extLst>
          </p:cNvPr>
          <p:cNvSpPr txBox="1">
            <a:spLocks noChangeArrowheads="1"/>
          </p:cNvSpPr>
          <p:nvPr/>
        </p:nvSpPr>
        <p:spPr bwMode="auto">
          <a:xfrm>
            <a:off x="1705701" y="901336"/>
            <a:ext cx="976348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2400" dirty="0">
                <a:solidFill>
                  <a:srgbClr val="C00000"/>
                </a:solidFill>
                <a:latin typeface="Arial" panose="020B0604020202020204" pitchFamily="34" charset="0"/>
                <a:cs typeface="Arial" panose="020B0604020202020204" pitchFamily="34" charset="0"/>
              </a:rPr>
              <a:t>Silence</a:t>
            </a:r>
          </a:p>
          <a:p>
            <a:pPr latinLnBrk="0"/>
            <a:r>
              <a:rPr lang="en-GB" sz="3600" dirty="0">
                <a:latin typeface="Arial" panose="020B0604020202020204" pitchFamily="34" charset="0"/>
                <a:cs typeface="Arial" panose="020B0604020202020204" pitchFamily="34" charset="0"/>
              </a:rPr>
              <a:t> </a:t>
            </a:r>
          </a:p>
          <a:p>
            <a:pPr latinLnBrk="0"/>
            <a:r>
              <a:rPr lang="en-GB" sz="3600" dirty="0">
                <a:latin typeface="Arial" panose="020B0604020202020204" pitchFamily="34" charset="0"/>
                <a:cs typeface="Arial" panose="020B0604020202020204" pitchFamily="34" charset="0"/>
              </a:rPr>
              <a:t>Hear Christ’s words of forgiveness and grace:</a:t>
            </a:r>
          </a:p>
          <a:p>
            <a:pPr latinLnBrk="0"/>
            <a:r>
              <a:rPr lang="en-GB" sz="3600" dirty="0">
                <a:latin typeface="Arial" panose="020B0604020202020204" pitchFamily="34" charset="0"/>
                <a:cs typeface="Arial" panose="020B0604020202020204" pitchFamily="34" charset="0"/>
              </a:rPr>
              <a:t>“Your sins are forgiven.”</a:t>
            </a:r>
          </a:p>
          <a:p>
            <a:pPr latinLnBrk="0"/>
            <a:r>
              <a:rPr lang="en-GB" sz="3600" b="1" dirty="0">
                <a:latin typeface="Arial" panose="020B0604020202020204" pitchFamily="34" charset="0"/>
                <a:cs typeface="Arial" panose="020B0604020202020204" pitchFamily="34" charset="0"/>
              </a:rPr>
              <a:t>Amen. Thanks be to God.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0419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7">
            <a:extLst>
              <a:ext uri="{FF2B5EF4-FFF2-40B4-BE49-F238E27FC236}">
                <a16:creationId xmlns:a16="http://schemas.microsoft.com/office/drawing/2014/main" id="{9DB4F03C-9763-EC90-C6D2-0D2E536DA58D}"/>
              </a:ext>
            </a:extLst>
          </p:cNvPr>
          <p:cNvSpPr txBox="1">
            <a:spLocks noChangeArrowheads="1"/>
          </p:cNvSpPr>
          <p:nvPr/>
        </p:nvSpPr>
        <p:spPr bwMode="auto">
          <a:xfrm>
            <a:off x="1828800" y="335845"/>
            <a:ext cx="9794875"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Living God</a:t>
            </a:r>
          </a:p>
          <a:p>
            <a:pPr latinLnBrk="0"/>
            <a:r>
              <a:rPr lang="en-GB" sz="3600" dirty="0">
                <a:latin typeface="Arial" panose="020B0604020202020204" pitchFamily="34" charset="0"/>
                <a:cs typeface="Arial" panose="020B0604020202020204" pitchFamily="34" charset="0"/>
              </a:rPr>
              <a:t>you call us not to live by bread alone.</a:t>
            </a:r>
          </a:p>
          <a:p>
            <a:pPr latinLnBrk="0"/>
            <a:r>
              <a:rPr lang="en-GB" sz="3600" dirty="0">
                <a:latin typeface="Arial" panose="020B0604020202020204" pitchFamily="34" charset="0"/>
                <a:cs typeface="Arial" panose="020B0604020202020204" pitchFamily="34" charset="0"/>
              </a:rPr>
              <a:t>May your word at work in us</a:t>
            </a:r>
          </a:p>
          <a:p>
            <a:pPr latinLnBrk="0"/>
            <a:r>
              <a:rPr lang="en-GB" sz="3600" dirty="0">
                <a:latin typeface="Arial" panose="020B0604020202020204" pitchFamily="34" charset="0"/>
                <a:cs typeface="Arial" panose="020B0604020202020204" pitchFamily="34" charset="0"/>
              </a:rPr>
              <a:t>form us into your likeness,</a:t>
            </a:r>
          </a:p>
          <a:p>
            <a:pPr latinLnBrk="0"/>
            <a:r>
              <a:rPr lang="en-GB" sz="3600" dirty="0">
                <a:latin typeface="Arial" panose="020B0604020202020204" pitchFamily="34" charset="0"/>
                <a:cs typeface="Arial" panose="020B0604020202020204" pitchFamily="34" charset="0"/>
              </a:rPr>
              <a:t>and shape us for mission</a:t>
            </a:r>
          </a:p>
          <a:p>
            <a:pPr latinLnBrk="0"/>
            <a:r>
              <a:rPr lang="en-GB" sz="3600" dirty="0">
                <a:latin typeface="Arial" panose="020B0604020202020204" pitchFamily="34" charset="0"/>
                <a:cs typeface="Arial" panose="020B0604020202020204" pitchFamily="34" charset="0"/>
              </a:rPr>
              <a:t>that we might serve you</a:t>
            </a:r>
          </a:p>
          <a:p>
            <a:pPr latinLnBrk="0"/>
            <a:r>
              <a:rPr lang="en-GB" sz="3600" dirty="0">
                <a:latin typeface="Arial" panose="020B0604020202020204" pitchFamily="34" charset="0"/>
                <a:cs typeface="Arial" panose="020B0604020202020204" pitchFamily="34" charset="0"/>
              </a:rPr>
              <a:t>with courage and integrity</a:t>
            </a:r>
          </a:p>
          <a:p>
            <a:pPr latinLnBrk="0"/>
            <a:r>
              <a:rPr lang="en-GB" sz="3600" dirty="0">
                <a:latin typeface="Arial" panose="020B0604020202020204" pitchFamily="34" charset="0"/>
                <a:cs typeface="Arial" panose="020B0604020202020204" pitchFamily="34" charset="0"/>
              </a:rPr>
              <a:t>and worship you</a:t>
            </a:r>
          </a:p>
          <a:p>
            <a:pPr latinLnBrk="0"/>
            <a:r>
              <a:rPr lang="en-GB" sz="3600" dirty="0">
                <a:latin typeface="Arial" panose="020B0604020202020204" pitchFamily="34" charset="0"/>
                <a:cs typeface="Arial" panose="020B0604020202020204" pitchFamily="34" charset="0"/>
              </a:rPr>
              <a:t>with our whole hearts.</a:t>
            </a:r>
          </a:p>
          <a:p>
            <a:pPr latinLnBrk="0"/>
            <a:r>
              <a:rPr lang="en-GB" sz="3600" dirty="0">
                <a:latin typeface="Arial" panose="020B0604020202020204" pitchFamily="34" charset="0"/>
                <a:cs typeface="Arial" panose="020B0604020202020204" pitchFamily="34" charset="0"/>
              </a:rPr>
              <a:t>We ask this in the name of Christ.</a:t>
            </a:r>
          </a:p>
          <a:p>
            <a:pPr latinLnBrk="0"/>
            <a:r>
              <a:rPr lang="en-GB"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F3EB1397-716F-359B-11DF-B7E3A3F19847}"/>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a:t>THE MINISTRY </a:t>
            </a:r>
            <a:br>
              <a:rPr lang="en-GB" altLang="en-US" b="1"/>
            </a:br>
            <a:r>
              <a:rPr lang="en-GB" altLang="en-US" b="1"/>
              <a:t>OF THE WORD</a:t>
            </a:r>
            <a:endParaRPr lang="en-GB"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
            <a:extLst>
              <a:ext uri="{FF2B5EF4-FFF2-40B4-BE49-F238E27FC236}">
                <a16:creationId xmlns:a16="http://schemas.microsoft.com/office/drawing/2014/main" id="{330E6AE6-D846-63FF-E679-E58BCD3B642C}"/>
              </a:ext>
            </a:extLst>
          </p:cNvPr>
          <p:cNvSpPr>
            <a:spLocks noChangeArrowheads="1"/>
          </p:cNvSpPr>
          <p:nvPr/>
        </p:nvSpPr>
        <p:spPr bwMode="auto">
          <a:xfrm>
            <a:off x="2451412" y="2258244"/>
            <a:ext cx="72891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atinLnBrk="0"/>
            <a:r>
              <a:rPr lang="en-GB" sz="3600" dirty="0">
                <a:latin typeface="Arial" panose="020B0604020202020204" pitchFamily="34" charset="0"/>
                <a:cs typeface="Arial" panose="020B0604020202020204" pitchFamily="34" charset="0"/>
              </a:rPr>
              <a:t>Let us be open to the word of God,</a:t>
            </a:r>
          </a:p>
          <a:p>
            <a:pPr latinLnBrk="0"/>
            <a:r>
              <a:rPr lang="en-GB" sz="3600" b="1" dirty="0">
                <a:latin typeface="Arial" panose="020B0604020202020204" pitchFamily="34" charset="0"/>
                <a:cs typeface="Arial" panose="020B0604020202020204" pitchFamily="34" charset="0"/>
              </a:rPr>
              <a:t>to hear and do God’s will.</a:t>
            </a:r>
            <a:endParaRPr lang="en-GB" sz="36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Box 7">
            <a:extLst>
              <a:ext uri="{FF2B5EF4-FFF2-40B4-BE49-F238E27FC236}">
                <a16:creationId xmlns:a16="http://schemas.microsoft.com/office/drawing/2014/main" id="{6444DA82-1061-50AC-BA19-945D824E258F}"/>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Sermon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7">
            <a:extLst>
              <a:ext uri="{FF2B5EF4-FFF2-40B4-BE49-F238E27FC236}">
                <a16:creationId xmlns:a16="http://schemas.microsoft.com/office/drawing/2014/main" id="{54C7FB22-22F7-C3D6-3A70-EAF065383F00}"/>
              </a:ext>
            </a:extLst>
          </p:cNvPr>
          <p:cNvSpPr txBox="1">
            <a:spLocks noChangeArrowheads="1"/>
          </p:cNvSpPr>
          <p:nvPr/>
        </p:nvSpPr>
        <p:spPr bwMode="auto">
          <a:xfrm>
            <a:off x="2132013" y="2216150"/>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ubtitle 2">
            <a:extLst>
              <a:ext uri="{FF2B5EF4-FFF2-40B4-BE49-F238E27FC236}">
                <a16:creationId xmlns:a16="http://schemas.microsoft.com/office/drawing/2014/main" id="{31E358DF-3892-0193-C330-A4C61E3576A2}"/>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Let us pray:</a:t>
            </a:r>
          </a:p>
          <a:p>
            <a:pPr latinLnBrk="0">
              <a:lnSpc>
                <a:spcPct val="100000"/>
              </a:lnSpc>
              <a:spcBef>
                <a:spcPts val="0"/>
              </a:spcBef>
            </a:pPr>
            <a:endParaRPr lang="en-GB" sz="2800" dirty="0"/>
          </a:p>
          <a:p>
            <a:pPr latinLnBrk="0">
              <a:lnSpc>
                <a:spcPct val="100000"/>
              </a:lnSpc>
              <a:spcBef>
                <a:spcPts val="0"/>
              </a:spcBef>
            </a:pPr>
            <a:r>
              <a:rPr lang="en-GB" dirty="0"/>
              <a:t>God of generosity and justice</a:t>
            </a:r>
          </a:p>
          <a:p>
            <a:pPr latinLnBrk="0">
              <a:lnSpc>
                <a:spcPct val="100000"/>
              </a:lnSpc>
              <a:spcBef>
                <a:spcPts val="0"/>
              </a:spcBef>
            </a:pPr>
            <a:r>
              <a:rPr lang="en-GB" dirty="0"/>
              <a:t>in this season</a:t>
            </a:r>
          </a:p>
          <a:p>
            <a:pPr latinLnBrk="0">
              <a:lnSpc>
                <a:spcPct val="100000"/>
              </a:lnSpc>
              <a:spcBef>
                <a:spcPts val="0"/>
              </a:spcBef>
            </a:pPr>
            <a:r>
              <a:rPr lang="en-GB" dirty="0"/>
              <a:t>of repentance and prayer</a:t>
            </a:r>
          </a:p>
          <a:p>
            <a:pPr latinLnBrk="0">
              <a:lnSpc>
                <a:spcPct val="100000"/>
              </a:lnSpc>
              <a:spcBef>
                <a:spcPts val="0"/>
              </a:spcBef>
            </a:pPr>
            <a:r>
              <a:rPr lang="en-GB" dirty="0"/>
              <a:t>we turn to you in faith,</a:t>
            </a:r>
          </a:p>
          <a:p>
            <a:pPr latinLnBrk="0">
              <a:lnSpc>
                <a:spcPct val="100000"/>
              </a:lnSpc>
              <a:spcBef>
                <a:spcPts val="0"/>
              </a:spcBef>
            </a:pPr>
            <a:r>
              <a:rPr lang="en-GB" dirty="0"/>
              <a:t>bringing the hopes and longings</a:t>
            </a:r>
          </a:p>
          <a:p>
            <a:pPr latinLnBrk="0">
              <a:lnSpc>
                <a:spcPct val="100000"/>
              </a:lnSpc>
              <a:spcBef>
                <a:spcPts val="0"/>
              </a:spcBef>
            </a:pPr>
            <a:r>
              <a:rPr lang="en-GB" dirty="0"/>
              <a:t>of our hearts.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6F01B-4186-AF0F-E65F-8CC10AB93D30}"/>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FB8E30D7-9F8A-9724-0CE0-22B6662C3562}"/>
              </a:ext>
            </a:extLst>
          </p:cNvPr>
          <p:cNvSpPr>
            <a:spLocks noGrp="1" noChangeArrowheads="1"/>
          </p:cNvSpPr>
          <p:nvPr>
            <p:ph type="subTitle" idx="1"/>
          </p:nvPr>
        </p:nvSpPr>
        <p:spPr bwMode="auto">
          <a:xfrm>
            <a:off x="1600200" y="436562"/>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pray for the world,</a:t>
            </a:r>
          </a:p>
          <a:p>
            <a:pPr latinLnBrk="0">
              <a:lnSpc>
                <a:spcPct val="100000"/>
              </a:lnSpc>
              <a:spcBef>
                <a:spcPts val="0"/>
              </a:spcBef>
            </a:pPr>
            <a:r>
              <a:rPr lang="en-GB" dirty="0"/>
              <a:t>full of beauty and pain,</a:t>
            </a:r>
          </a:p>
          <a:p>
            <a:pPr latinLnBrk="0">
              <a:lnSpc>
                <a:spcPct val="100000"/>
              </a:lnSpc>
              <a:spcBef>
                <a:spcPts val="0"/>
              </a:spcBef>
            </a:pPr>
            <a:r>
              <a:rPr lang="en-GB" dirty="0"/>
              <a:t>for the victims of cruelty and injustice,</a:t>
            </a:r>
          </a:p>
          <a:p>
            <a:pPr latinLnBrk="0">
              <a:lnSpc>
                <a:spcPct val="100000"/>
              </a:lnSpc>
              <a:spcBef>
                <a:spcPts val="0"/>
              </a:spcBef>
            </a:pPr>
            <a:r>
              <a:rPr lang="en-GB" dirty="0"/>
              <a:t>for all those whose worth and rights are denied,</a:t>
            </a:r>
          </a:p>
          <a:p>
            <a:pPr latinLnBrk="0">
              <a:lnSpc>
                <a:spcPct val="100000"/>
              </a:lnSpc>
              <a:spcBef>
                <a:spcPts val="0"/>
              </a:spcBef>
            </a:pPr>
            <a:r>
              <a:rPr lang="en-GB" dirty="0"/>
              <a:t>for those who suffer in war and poverty,</a:t>
            </a:r>
          </a:p>
          <a:p>
            <a:pPr latinLnBrk="0">
              <a:lnSpc>
                <a:spcPct val="100000"/>
              </a:lnSpc>
              <a:spcBef>
                <a:spcPts val="0"/>
              </a:spcBef>
            </a:pPr>
            <a:r>
              <a:rPr lang="en-GB" dirty="0"/>
              <a:t>and all those who work to bring care and relief,</a:t>
            </a:r>
          </a:p>
          <a:p>
            <a:pPr latinLnBrk="0">
              <a:lnSpc>
                <a:spcPct val="100000"/>
              </a:lnSpc>
              <a:spcBef>
                <a:spcPts val="0"/>
              </a:spcBef>
            </a:pPr>
            <a:r>
              <a:rPr lang="en-GB" dirty="0"/>
              <a:t>for the healing and well-being of our planet,</a:t>
            </a:r>
          </a:p>
          <a:p>
            <a:pPr latinLnBrk="0">
              <a:lnSpc>
                <a:spcPct val="100000"/>
              </a:lnSpc>
              <a:spcBef>
                <a:spcPts val="0"/>
              </a:spcBef>
            </a:pPr>
            <a:r>
              <a:rPr lang="en-GB" dirty="0"/>
              <a:t>for…</a:t>
            </a:r>
          </a:p>
          <a:p>
            <a:pPr latinLnBrk="0">
              <a:lnSpc>
                <a:spcPct val="100000"/>
              </a:lnSpc>
              <a:spcBef>
                <a:spcPts val="0"/>
              </a:spcBef>
            </a:pPr>
            <a:r>
              <a:rPr lang="en-GB" sz="1800" dirty="0"/>
              <a:t> </a:t>
            </a:r>
          </a:p>
          <a:p>
            <a:pPr latinLnBrk="0">
              <a:lnSpc>
                <a:spcPct val="100000"/>
              </a:lnSpc>
              <a:spcBef>
                <a:spcPts val="0"/>
              </a:spcBef>
            </a:pPr>
            <a:r>
              <a:rPr lang="en-GB" dirty="0"/>
              <a:t>Your kingdom come:</a:t>
            </a:r>
          </a:p>
          <a:p>
            <a:pPr latinLnBrk="0">
              <a:lnSpc>
                <a:spcPct val="100000"/>
              </a:lnSpc>
              <a:spcBef>
                <a:spcPts val="0"/>
              </a:spcBef>
            </a:pPr>
            <a:r>
              <a:rPr lang="en-GB" b="1" dirty="0"/>
              <a:t>Your will be done.</a:t>
            </a:r>
            <a:endParaRPr lang="en-GB" dirty="0"/>
          </a:p>
        </p:txBody>
      </p:sp>
    </p:spTree>
    <p:extLst>
      <p:ext uri="{BB962C8B-B14F-4D97-AF65-F5344CB8AC3E}">
        <p14:creationId xmlns:p14="http://schemas.microsoft.com/office/powerpoint/2010/main" val="124938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EC8A-1752-4FB6-8BD7-9D42D8C6CFC9}"/>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75452563-18CB-9204-E69F-05DD404F20BA}"/>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pray for your Church,</a:t>
            </a:r>
          </a:p>
          <a:p>
            <a:pPr latinLnBrk="0">
              <a:lnSpc>
                <a:spcPct val="100000"/>
              </a:lnSpc>
              <a:spcBef>
                <a:spcPts val="0"/>
              </a:spcBef>
            </a:pPr>
            <a:r>
              <a:rPr lang="en-GB" dirty="0"/>
              <a:t>full of hope and facing challenges,</a:t>
            </a:r>
          </a:p>
          <a:p>
            <a:pPr latinLnBrk="0">
              <a:lnSpc>
                <a:spcPct val="100000"/>
              </a:lnSpc>
              <a:spcBef>
                <a:spcPts val="0"/>
              </a:spcBef>
            </a:pPr>
            <a:r>
              <a:rPr lang="en-GB" dirty="0"/>
              <a:t>for congregations far and near,</a:t>
            </a:r>
          </a:p>
          <a:p>
            <a:pPr latinLnBrk="0">
              <a:lnSpc>
                <a:spcPct val="100000"/>
              </a:lnSpc>
              <a:spcBef>
                <a:spcPts val="0"/>
              </a:spcBef>
            </a:pPr>
            <a:r>
              <a:rPr lang="en-GB" dirty="0"/>
              <a:t>seeking to be faithful to your call,</a:t>
            </a:r>
          </a:p>
          <a:p>
            <a:pPr latinLnBrk="0">
              <a:lnSpc>
                <a:spcPct val="100000"/>
              </a:lnSpc>
              <a:spcBef>
                <a:spcPts val="0"/>
              </a:spcBef>
            </a:pPr>
            <a:r>
              <a:rPr lang="en-GB" dirty="0"/>
              <a:t>for your grace</a:t>
            </a:r>
          </a:p>
          <a:p>
            <a:pPr latinLnBrk="0">
              <a:lnSpc>
                <a:spcPct val="100000"/>
              </a:lnSpc>
              <a:spcBef>
                <a:spcPts val="0"/>
              </a:spcBef>
            </a:pPr>
            <a:r>
              <a:rPr lang="en-GB" dirty="0"/>
              <a:t>as we give ourselves</a:t>
            </a:r>
          </a:p>
          <a:p>
            <a:pPr latinLnBrk="0">
              <a:lnSpc>
                <a:spcPct val="100000"/>
              </a:lnSpc>
              <a:spcBef>
                <a:spcPts val="0"/>
              </a:spcBef>
            </a:pPr>
            <a:r>
              <a:rPr lang="en-GB" dirty="0"/>
              <a:t>to live the gospel of Christ.</a:t>
            </a:r>
          </a:p>
          <a:p>
            <a:pPr latinLnBrk="0">
              <a:lnSpc>
                <a:spcPct val="100000"/>
              </a:lnSpc>
              <a:spcBef>
                <a:spcPts val="0"/>
              </a:spcBef>
            </a:pPr>
            <a:r>
              <a:rPr lang="en-GB" dirty="0"/>
              <a:t>We pray for…</a:t>
            </a:r>
          </a:p>
          <a:p>
            <a:pPr latinLnBrk="0">
              <a:lnSpc>
                <a:spcPct val="100000"/>
              </a:lnSpc>
              <a:spcBef>
                <a:spcPts val="0"/>
              </a:spcBef>
            </a:pPr>
            <a:endParaRPr lang="en-GB" sz="1400" dirty="0"/>
          </a:p>
          <a:p>
            <a:pPr latinLnBrk="0">
              <a:lnSpc>
                <a:spcPct val="100000"/>
              </a:lnSpc>
              <a:spcBef>
                <a:spcPts val="0"/>
              </a:spcBef>
            </a:pPr>
            <a:r>
              <a:rPr lang="en-GB" dirty="0"/>
              <a:t>Your kingdom come:</a:t>
            </a:r>
          </a:p>
          <a:p>
            <a:pPr latinLnBrk="0">
              <a:lnSpc>
                <a:spcPct val="100000"/>
              </a:lnSpc>
              <a:spcBef>
                <a:spcPts val="0"/>
              </a:spcBef>
            </a:pPr>
            <a:r>
              <a:rPr lang="en-GB" b="1" dirty="0"/>
              <a:t>Your will be done.</a:t>
            </a:r>
            <a:endParaRPr lang="en-GB" dirty="0"/>
          </a:p>
          <a:p>
            <a:pPr latinLnBrk="0">
              <a:lnSpc>
                <a:spcPct val="100000"/>
              </a:lnSpc>
              <a:spcBef>
                <a:spcPts val="0"/>
              </a:spcBef>
            </a:pPr>
            <a:r>
              <a:rPr lang="en-GB" dirty="0"/>
              <a:t> </a:t>
            </a:r>
          </a:p>
        </p:txBody>
      </p:sp>
    </p:spTree>
    <p:extLst>
      <p:ext uri="{BB962C8B-B14F-4D97-AF65-F5344CB8AC3E}">
        <p14:creationId xmlns:p14="http://schemas.microsoft.com/office/powerpoint/2010/main" val="1960339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66341-BE00-DF96-4633-7AAB9C11CFC0}"/>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297F44AE-8A14-A5C6-52D8-0FF7D1BCE252}"/>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pray for the sick or struggling,</a:t>
            </a:r>
          </a:p>
          <a:p>
            <a:pPr latinLnBrk="0">
              <a:lnSpc>
                <a:spcPct val="100000"/>
              </a:lnSpc>
              <a:spcBef>
                <a:spcPts val="0"/>
              </a:spcBef>
            </a:pPr>
            <a:r>
              <a:rPr lang="en-GB" dirty="0"/>
              <a:t>those suffering loss,</a:t>
            </a:r>
          </a:p>
          <a:p>
            <a:pPr latinLnBrk="0">
              <a:lnSpc>
                <a:spcPct val="100000"/>
              </a:lnSpc>
              <a:spcBef>
                <a:spcPts val="0"/>
              </a:spcBef>
            </a:pPr>
            <a:r>
              <a:rPr lang="en-GB" dirty="0"/>
              <a:t>those who carry heavy burdens,</a:t>
            </a:r>
          </a:p>
          <a:p>
            <a:pPr latinLnBrk="0">
              <a:lnSpc>
                <a:spcPct val="100000"/>
              </a:lnSpc>
              <a:spcBef>
                <a:spcPts val="0"/>
              </a:spcBef>
            </a:pPr>
            <a:r>
              <a:rPr lang="en-GB" dirty="0"/>
              <a:t>the anxious and confused,</a:t>
            </a:r>
          </a:p>
          <a:p>
            <a:pPr latinLnBrk="0">
              <a:lnSpc>
                <a:spcPct val="100000"/>
              </a:lnSpc>
              <a:spcBef>
                <a:spcPts val="0"/>
              </a:spcBef>
            </a:pPr>
            <a:r>
              <a:rPr lang="en-GB" dirty="0"/>
              <a:t>the lost and lonely,</a:t>
            </a:r>
          </a:p>
          <a:p>
            <a:pPr latinLnBrk="0">
              <a:lnSpc>
                <a:spcPct val="100000"/>
              </a:lnSpc>
              <a:spcBef>
                <a:spcPts val="0"/>
              </a:spcBef>
            </a:pPr>
            <a:r>
              <a:rPr lang="en-GB" dirty="0"/>
              <a:t>those dear to us.</a:t>
            </a:r>
          </a:p>
          <a:p>
            <a:pPr latinLnBrk="0">
              <a:lnSpc>
                <a:spcPct val="100000"/>
              </a:lnSpc>
              <a:spcBef>
                <a:spcPts val="0"/>
              </a:spcBef>
            </a:pPr>
            <a:r>
              <a:rPr lang="en-GB" dirty="0"/>
              <a:t>We pray for…</a:t>
            </a:r>
          </a:p>
          <a:p>
            <a:pPr latinLnBrk="0">
              <a:lnSpc>
                <a:spcPct val="100000"/>
              </a:lnSpc>
              <a:spcBef>
                <a:spcPts val="0"/>
              </a:spcBef>
            </a:pPr>
            <a:r>
              <a:rPr lang="en-GB" dirty="0"/>
              <a:t> </a:t>
            </a:r>
          </a:p>
        </p:txBody>
      </p:sp>
    </p:spTree>
    <p:extLst>
      <p:ext uri="{BB962C8B-B14F-4D97-AF65-F5344CB8AC3E}">
        <p14:creationId xmlns:p14="http://schemas.microsoft.com/office/powerpoint/2010/main" val="2274356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A37B7-3120-2FCE-C8A5-EDD2A6905F31}"/>
            </a:ext>
          </a:extLst>
        </p:cNvPr>
        <p:cNvGrpSpPr/>
        <p:nvPr/>
      </p:nvGrpSpPr>
      <p:grpSpPr>
        <a:xfrm>
          <a:off x="0" y="0"/>
          <a:ext cx="0" cy="0"/>
          <a:chOff x="0" y="0"/>
          <a:chExt cx="0" cy="0"/>
        </a:xfrm>
      </p:grpSpPr>
      <p:sp>
        <p:nvSpPr>
          <p:cNvPr id="73730" name="Subtitle 2">
            <a:extLst>
              <a:ext uri="{FF2B5EF4-FFF2-40B4-BE49-F238E27FC236}">
                <a16:creationId xmlns:a16="http://schemas.microsoft.com/office/drawing/2014/main" id="{7A064CC5-7BB3-D664-0C26-EEB682B97A07}"/>
              </a:ext>
            </a:extLst>
          </p:cNvPr>
          <p:cNvSpPr>
            <a:spLocks noGrp="1" noChangeArrowheads="1"/>
          </p:cNvSpPr>
          <p:nvPr>
            <p:ph type="subTitle" idx="1"/>
          </p:nvPr>
        </p:nvSpPr>
        <p:spPr bwMode="auto">
          <a:xfrm>
            <a:off x="1600200" y="650875"/>
            <a:ext cx="10385425"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remember those who have died...</a:t>
            </a:r>
          </a:p>
          <a:p>
            <a:pPr latinLnBrk="0">
              <a:lnSpc>
                <a:spcPct val="100000"/>
              </a:lnSpc>
              <a:spcBef>
                <a:spcPts val="0"/>
              </a:spcBef>
            </a:pPr>
            <a:r>
              <a:rPr lang="en-GB" dirty="0"/>
              <a:t> </a:t>
            </a:r>
          </a:p>
          <a:p>
            <a:pPr latinLnBrk="0">
              <a:lnSpc>
                <a:spcPct val="100000"/>
              </a:lnSpc>
              <a:spcBef>
                <a:spcPts val="0"/>
              </a:spcBef>
            </a:pPr>
            <a:r>
              <a:rPr lang="en-GB" dirty="0"/>
              <a:t>Your kingdom come:</a:t>
            </a:r>
          </a:p>
          <a:p>
            <a:pPr latinLnBrk="0">
              <a:lnSpc>
                <a:spcPct val="100000"/>
              </a:lnSpc>
              <a:spcBef>
                <a:spcPts val="0"/>
              </a:spcBef>
            </a:pPr>
            <a:r>
              <a:rPr lang="en-GB" b="1" dirty="0"/>
              <a:t>Your will be done.</a:t>
            </a:r>
            <a:endParaRPr lang="en-GB" dirty="0"/>
          </a:p>
          <a:p>
            <a:pPr latinLnBrk="0">
              <a:lnSpc>
                <a:spcPct val="100000"/>
              </a:lnSpc>
              <a:spcBef>
                <a:spcPts val="0"/>
              </a:spcBef>
            </a:pPr>
            <a:r>
              <a:rPr lang="en-GB" dirty="0"/>
              <a:t> </a:t>
            </a:r>
          </a:p>
        </p:txBody>
      </p:sp>
    </p:spTree>
    <p:extLst>
      <p:ext uri="{BB962C8B-B14F-4D97-AF65-F5344CB8AC3E}">
        <p14:creationId xmlns:p14="http://schemas.microsoft.com/office/powerpoint/2010/main" val="3117036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ubtitle 2">
            <a:extLst>
              <a:ext uri="{FF2B5EF4-FFF2-40B4-BE49-F238E27FC236}">
                <a16:creationId xmlns:a16="http://schemas.microsoft.com/office/drawing/2014/main" id="{87B3D60D-3786-AEC3-C4B9-008546762528}"/>
              </a:ext>
            </a:extLst>
          </p:cNvPr>
          <p:cNvSpPr>
            <a:spLocks noGrp="1" noChangeArrowheads="1"/>
          </p:cNvSpPr>
          <p:nvPr>
            <p:ph type="subTitle" idx="1"/>
          </p:nvPr>
        </p:nvSpPr>
        <p:spPr bwMode="auto">
          <a:xfrm>
            <a:off x="2208212" y="891848"/>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We say together the prayer that Jesus gave us:	</a:t>
            </a:r>
          </a:p>
          <a:p>
            <a:pPr>
              <a:lnSpc>
                <a:spcPct val="100000"/>
              </a:lnSpc>
              <a:spcBef>
                <a:spcPct val="0"/>
              </a:spcBef>
            </a:pPr>
            <a:endParaRPr lang="en-GB" altLang="en-US" b="1" dirty="0"/>
          </a:p>
          <a:p>
            <a:pPr>
              <a:lnSpc>
                <a:spcPct val="100000"/>
              </a:lnSpc>
              <a:spcBef>
                <a:spcPct val="0"/>
              </a:spcBef>
            </a:pPr>
            <a:r>
              <a:rPr lang="en-GB" altLang="en-US" b="1" dirty="0"/>
              <a:t>Our Father in heaven,</a:t>
            </a:r>
          </a:p>
          <a:p>
            <a:pPr>
              <a:lnSpc>
                <a:spcPct val="100000"/>
              </a:lnSpc>
              <a:spcBef>
                <a:spcPct val="0"/>
              </a:spcBef>
            </a:pPr>
            <a:r>
              <a:rPr lang="en-GB" altLang="en-US" b="1" dirty="0"/>
              <a:t>hallowed be your Name,</a:t>
            </a:r>
          </a:p>
          <a:p>
            <a:pPr>
              <a:lnSpc>
                <a:spcPct val="100000"/>
              </a:lnSpc>
              <a:spcBef>
                <a:spcPct val="0"/>
              </a:spcBef>
            </a:pPr>
            <a:r>
              <a:rPr lang="en-GB" altLang="en-US" b="1" dirty="0"/>
              <a:t>your kingdom come,</a:t>
            </a:r>
          </a:p>
          <a:p>
            <a:pPr>
              <a:lnSpc>
                <a:spcPct val="100000"/>
              </a:lnSpc>
              <a:spcBef>
                <a:spcPct val="0"/>
              </a:spcBef>
            </a:pPr>
            <a:r>
              <a:rPr lang="en-GB" altLang="en-US" b="1" dirty="0"/>
              <a:t>your will be done,</a:t>
            </a:r>
          </a:p>
          <a:p>
            <a:pPr>
              <a:lnSpc>
                <a:spcPct val="100000"/>
              </a:lnSpc>
              <a:spcBef>
                <a:spcPct val="0"/>
              </a:spcBef>
            </a:pPr>
            <a:r>
              <a:rPr lang="en-GB" altLang="en-US" b="1" dirty="0"/>
              <a:t>on earth as in heaven.</a:t>
            </a:r>
          </a:p>
          <a:p>
            <a:pPr>
              <a:lnSpc>
                <a:spcPct val="100000"/>
              </a:lnSpc>
              <a:spcBef>
                <a:spcPct val="0"/>
              </a:spcBef>
            </a:pPr>
            <a:endParaRPr lang="en-US"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ubtitle 2">
            <a:extLst>
              <a:ext uri="{FF2B5EF4-FFF2-40B4-BE49-F238E27FC236}">
                <a16:creationId xmlns:a16="http://schemas.microsoft.com/office/drawing/2014/main" id="{BCD14FAE-D18A-803B-F443-BB8076751D83}"/>
              </a:ext>
            </a:extLst>
          </p:cNvPr>
          <p:cNvSpPr>
            <a:spLocks noGrp="1" noChangeArrowheads="1"/>
          </p:cNvSpPr>
          <p:nvPr>
            <p:ph type="subTitle" idx="1"/>
          </p:nvPr>
        </p:nvSpPr>
        <p:spPr bwMode="auto">
          <a:xfrm>
            <a:off x="2208212" y="82653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today our daily  bread.</a:t>
            </a:r>
          </a:p>
          <a:p>
            <a:pPr>
              <a:lnSpc>
                <a:spcPct val="100000"/>
              </a:lnSpc>
              <a:spcBef>
                <a:spcPct val="0"/>
              </a:spcBef>
            </a:pPr>
            <a:r>
              <a:rPr lang="en-GB" altLang="en-US" b="1" dirty="0"/>
              <a:t>Forgive us our sins</a:t>
            </a:r>
          </a:p>
          <a:p>
            <a:pPr>
              <a:lnSpc>
                <a:spcPct val="100000"/>
              </a:lnSpc>
              <a:spcBef>
                <a:spcPct val="0"/>
              </a:spcBef>
            </a:pPr>
            <a:r>
              <a:rPr lang="en-GB" altLang="en-US" b="1" dirty="0"/>
              <a:t>as we forgive those who sin against us.</a:t>
            </a:r>
          </a:p>
          <a:p>
            <a:pPr>
              <a:lnSpc>
                <a:spcPct val="100000"/>
              </a:lnSpc>
              <a:spcBef>
                <a:spcPct val="0"/>
              </a:spcBef>
            </a:pPr>
            <a:r>
              <a:rPr lang="en-GB" altLang="en-US" b="1" dirty="0"/>
              <a:t>Save us from the time of trial	</a:t>
            </a:r>
          </a:p>
          <a:p>
            <a:pPr>
              <a:lnSpc>
                <a:spcPct val="100000"/>
              </a:lnSpc>
              <a:spcBef>
                <a:spcPct val="0"/>
              </a:spcBef>
            </a:pPr>
            <a:r>
              <a:rPr lang="en-GB" altLang="en-US" b="1" dirty="0"/>
              <a:t>and deliver us from evil.</a:t>
            </a:r>
          </a:p>
          <a:p>
            <a:pPr>
              <a:lnSpc>
                <a:spcPct val="100000"/>
              </a:lnSpc>
              <a:spcBef>
                <a:spcPct val="0"/>
              </a:spcBef>
            </a:pPr>
            <a:r>
              <a:rPr lang="en-GB" altLang="en-US" b="1" dirty="0"/>
              <a:t>For the kingdom, the power and the glory </a:t>
            </a:r>
            <a:br>
              <a:rPr lang="en-GB" altLang="en-US" b="1" dirty="0"/>
            </a:br>
            <a:r>
              <a:rPr lang="en-GB" altLang="en-US" b="1" dirty="0"/>
              <a:t>	are yours,		</a:t>
            </a:r>
          </a:p>
          <a:p>
            <a:pPr>
              <a:lnSpc>
                <a:spcPct val="100000"/>
              </a:lnSpc>
              <a:spcBef>
                <a:spcPct val="0"/>
              </a:spcBef>
            </a:pPr>
            <a:r>
              <a:rPr lang="en-GB" altLang="en-US" b="1" dirty="0"/>
              <a:t>now and for ever. Amen. </a:t>
            </a:r>
            <a:endParaRPr lang="en-US" alt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ubtitle 2">
            <a:extLst>
              <a:ext uri="{FF2B5EF4-FFF2-40B4-BE49-F238E27FC236}">
                <a16:creationId xmlns:a16="http://schemas.microsoft.com/office/drawing/2014/main" id="{E34DAA40-8B19-1A87-C5C8-AA6BA53EABFC}"/>
              </a:ext>
            </a:extLst>
          </p:cNvPr>
          <p:cNvSpPr>
            <a:spLocks noGrp="1" noChangeArrowheads="1"/>
          </p:cNvSpPr>
          <p:nvPr>
            <p:ph type="subTitle" idx="1"/>
          </p:nvPr>
        </p:nvSpPr>
        <p:spPr bwMode="auto">
          <a:xfrm>
            <a:off x="2208212" y="100941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As our Saviour taught his disciples, we pray:</a:t>
            </a:r>
          </a:p>
          <a:p>
            <a:pPr>
              <a:lnSpc>
                <a:spcPct val="100000"/>
              </a:lnSpc>
              <a:spcBef>
                <a:spcPct val="0"/>
              </a:spcBef>
            </a:pPr>
            <a:br>
              <a:rPr lang="en-GB" altLang="en-US" b="1" dirty="0"/>
            </a:br>
            <a:r>
              <a:rPr lang="en-GB" altLang="en-US" b="1" dirty="0"/>
              <a:t>Our Father, who art in heaven,</a:t>
            </a:r>
          </a:p>
          <a:p>
            <a:pPr>
              <a:lnSpc>
                <a:spcPct val="100000"/>
              </a:lnSpc>
              <a:spcBef>
                <a:spcPct val="0"/>
              </a:spcBef>
            </a:pPr>
            <a:r>
              <a:rPr lang="en-GB" altLang="en-US" b="1" dirty="0"/>
              <a:t>hallowed be thy Name;</a:t>
            </a:r>
          </a:p>
          <a:p>
            <a:pPr>
              <a:lnSpc>
                <a:spcPct val="100000"/>
              </a:lnSpc>
              <a:spcBef>
                <a:spcPct val="0"/>
              </a:spcBef>
            </a:pPr>
            <a:r>
              <a:rPr lang="en-GB" altLang="en-US" b="1" dirty="0"/>
              <a:t>thy kingdom come;</a:t>
            </a:r>
          </a:p>
          <a:p>
            <a:pPr>
              <a:lnSpc>
                <a:spcPct val="100000"/>
              </a:lnSpc>
              <a:spcBef>
                <a:spcPct val="0"/>
              </a:spcBef>
            </a:pPr>
            <a:r>
              <a:rPr lang="en-GB" altLang="en-US" b="1" dirty="0"/>
              <a:t>thy will be done;</a:t>
            </a:r>
          </a:p>
          <a:p>
            <a:pPr>
              <a:lnSpc>
                <a:spcPct val="100000"/>
              </a:lnSpc>
              <a:spcBef>
                <a:spcPct val="0"/>
              </a:spcBef>
            </a:pPr>
            <a:r>
              <a:rPr lang="en-GB" altLang="en-US" b="1" dirty="0"/>
              <a:t>on earth as it is in heaven.</a:t>
            </a:r>
          </a:p>
          <a:p>
            <a:pPr>
              <a:lnSpc>
                <a:spcPct val="100000"/>
              </a:lnSpc>
              <a:spcBef>
                <a:spcPct val="0"/>
              </a:spcBef>
            </a:pPr>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ubtitle 2">
            <a:extLst>
              <a:ext uri="{FF2B5EF4-FFF2-40B4-BE49-F238E27FC236}">
                <a16:creationId xmlns:a16="http://schemas.microsoft.com/office/drawing/2014/main" id="{A6257F97-ED40-6CD2-AF41-53CF83FCD98B}"/>
              </a:ext>
            </a:extLst>
          </p:cNvPr>
          <p:cNvSpPr>
            <a:spLocks noGrp="1" noChangeArrowheads="1"/>
          </p:cNvSpPr>
          <p:nvPr>
            <p:ph type="subTitle" idx="1"/>
          </p:nvPr>
        </p:nvSpPr>
        <p:spPr bwMode="auto">
          <a:xfrm>
            <a:off x="2208212" y="708968"/>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this day our daily bread.</a:t>
            </a:r>
          </a:p>
          <a:p>
            <a:pPr>
              <a:lnSpc>
                <a:spcPct val="100000"/>
              </a:lnSpc>
              <a:spcBef>
                <a:spcPct val="0"/>
              </a:spcBef>
            </a:pPr>
            <a:r>
              <a:rPr lang="en-GB" altLang="en-US" b="1" dirty="0"/>
              <a:t>And forgive us our trespasses,</a:t>
            </a:r>
          </a:p>
          <a:p>
            <a:pPr>
              <a:lnSpc>
                <a:spcPct val="100000"/>
              </a:lnSpc>
              <a:spcBef>
                <a:spcPct val="0"/>
              </a:spcBef>
            </a:pPr>
            <a:r>
              <a:rPr lang="en-GB" altLang="en-US" b="1" dirty="0"/>
              <a:t>as we forgive those who  trespass against 	us.</a:t>
            </a:r>
          </a:p>
          <a:p>
            <a:pPr>
              <a:lnSpc>
                <a:spcPct val="100000"/>
              </a:lnSpc>
              <a:spcBef>
                <a:spcPct val="0"/>
              </a:spcBef>
            </a:pPr>
            <a:r>
              <a:rPr lang="en-GB" altLang="en-US" b="1" dirty="0"/>
              <a:t>And lead us not into temptation;</a:t>
            </a:r>
          </a:p>
          <a:p>
            <a:pPr>
              <a:lnSpc>
                <a:spcPct val="100000"/>
              </a:lnSpc>
              <a:spcBef>
                <a:spcPct val="0"/>
              </a:spcBef>
            </a:pPr>
            <a:r>
              <a:rPr lang="en-GB" altLang="en-US" b="1" dirty="0"/>
              <a:t>but deliver us from evil.</a:t>
            </a:r>
          </a:p>
          <a:p>
            <a:pPr>
              <a:lnSpc>
                <a:spcPct val="100000"/>
              </a:lnSpc>
              <a:spcBef>
                <a:spcPct val="0"/>
              </a:spcBef>
            </a:pPr>
            <a:r>
              <a:rPr lang="en-GB" altLang="en-US" b="1" dirty="0"/>
              <a:t>For thine is the kingdom, the power, </a:t>
            </a:r>
            <a:br>
              <a:rPr lang="en-GB" altLang="en-US" b="1" dirty="0"/>
            </a:br>
            <a:r>
              <a:rPr lang="en-GB" altLang="en-US" b="1" dirty="0"/>
              <a:t>and the glory,</a:t>
            </a:r>
          </a:p>
          <a:p>
            <a:pPr>
              <a:lnSpc>
                <a:spcPct val="100000"/>
              </a:lnSpc>
              <a:spcBef>
                <a:spcPct val="0"/>
              </a:spcBef>
            </a:pPr>
            <a:r>
              <a:rPr lang="en-GB" altLang="en-US" b="1" dirty="0"/>
              <a:t>for ever and ever. Amen.</a:t>
            </a:r>
          </a:p>
          <a:p>
            <a:pPr>
              <a:lnSpc>
                <a:spcPct val="100000"/>
              </a:lnSpc>
              <a:spcBef>
                <a:spcPct val="0"/>
              </a:spcBef>
            </a:pPr>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9A29E9A2-2AA9-069A-BD8D-16204A124D91}"/>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THE MINISTRY OF </a:t>
            </a:r>
            <a:br>
              <a:rPr lang="en-GB" altLang="en-US" b="1" dirty="0"/>
            </a:br>
            <a:r>
              <a:rPr lang="en-GB" altLang="en-US" b="1" dirty="0"/>
              <a:t>THE SACRAMENT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7">
            <a:extLst>
              <a:ext uri="{FF2B5EF4-FFF2-40B4-BE49-F238E27FC236}">
                <a16:creationId xmlns:a16="http://schemas.microsoft.com/office/drawing/2014/main" id="{FC29F8AF-8E48-9A3B-0E70-C0E72FD01536}"/>
              </a:ext>
            </a:extLst>
          </p:cNvPr>
          <p:cNvSpPr txBox="1">
            <a:spLocks noChangeArrowheads="1"/>
          </p:cNvSpPr>
          <p:nvPr/>
        </p:nvSpPr>
        <p:spPr bwMode="auto">
          <a:xfrm>
            <a:off x="2162175" y="2279650"/>
            <a:ext cx="7783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solidFill>
                  <a:srgbClr val="000000"/>
                </a:solidFill>
                <a:latin typeface="Arial" panose="020B0604020202020204" pitchFamily="34" charset="0"/>
                <a:cs typeface="Arial" panose="020B0604020202020204" pitchFamily="34" charset="0"/>
              </a:rPr>
              <a:t>The Peace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a:extLst>
              <a:ext uri="{FF2B5EF4-FFF2-40B4-BE49-F238E27FC236}">
                <a16:creationId xmlns:a16="http://schemas.microsoft.com/office/drawing/2014/main" id="{B22D942A-C8AD-A735-7EE1-77D4C31DC1A4}"/>
              </a:ext>
            </a:extLst>
          </p:cNvPr>
          <p:cNvSpPr>
            <a:spLocks noChangeArrowheads="1"/>
          </p:cNvSpPr>
          <p:nvPr/>
        </p:nvSpPr>
        <p:spPr bwMode="auto">
          <a:xfrm>
            <a:off x="1841500" y="238125"/>
            <a:ext cx="9169400" cy="552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15950" algn="l"/>
              </a:tabLst>
              <a:defRPr>
                <a:solidFill>
                  <a:schemeClr val="tx1"/>
                </a:solidFill>
                <a:latin typeface="Calibri" panose="020F0502020204030204" pitchFamily="34" charset="0"/>
              </a:defRPr>
            </a:lvl1pPr>
            <a:lvl2pPr marL="742950" indent="-285750">
              <a:tabLst>
                <a:tab pos="615950" algn="l"/>
              </a:tabLst>
              <a:defRPr>
                <a:solidFill>
                  <a:schemeClr val="tx1"/>
                </a:solidFill>
                <a:latin typeface="Calibri" panose="020F0502020204030204" pitchFamily="34" charset="0"/>
              </a:defRPr>
            </a:lvl2pPr>
            <a:lvl3pPr marL="1143000" indent="-228600">
              <a:tabLst>
                <a:tab pos="615950" algn="l"/>
              </a:tabLst>
              <a:defRPr>
                <a:solidFill>
                  <a:schemeClr val="tx1"/>
                </a:solidFill>
                <a:latin typeface="Calibri" panose="020F0502020204030204" pitchFamily="34" charset="0"/>
              </a:defRPr>
            </a:lvl3pPr>
            <a:lvl4pPr marL="1600200" indent="-228600">
              <a:tabLst>
                <a:tab pos="615950" algn="l"/>
              </a:tabLst>
              <a:defRPr>
                <a:solidFill>
                  <a:schemeClr val="tx1"/>
                </a:solidFill>
                <a:latin typeface="Calibri" panose="020F0502020204030204" pitchFamily="34" charset="0"/>
              </a:defRPr>
            </a:lvl4pPr>
            <a:lvl5pPr marL="2057400" indent="-228600">
              <a:tabLst>
                <a:tab pos="615950" algn="l"/>
              </a:tabLst>
              <a:defRPr>
                <a:solidFill>
                  <a:schemeClr val="tx1"/>
                </a:solidFill>
                <a:latin typeface="Calibri" panose="020F0502020204030204" pitchFamily="34" charset="0"/>
              </a:defRPr>
            </a:lvl5pPr>
            <a:lvl6pPr marL="25146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6pPr>
            <a:lvl7pPr marL="29718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7pPr>
            <a:lvl8pPr marL="34290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8pPr>
            <a:lvl9pPr marL="3886200" indent="-228600" eaLnBrk="0" fontAlgn="base" hangingPunct="0">
              <a:spcBef>
                <a:spcPct val="0"/>
              </a:spcBef>
              <a:spcAft>
                <a:spcPct val="0"/>
              </a:spcAft>
              <a:tabLst>
                <a:tab pos="615950" algn="l"/>
              </a:tabLst>
              <a:defRPr>
                <a:solidFill>
                  <a:schemeClr val="tx1"/>
                </a:solidFill>
                <a:latin typeface="Calibri" panose="020F0502020204030204" pitchFamily="34" charset="0"/>
              </a:defRPr>
            </a:lvl9pPr>
          </a:lstStyle>
          <a:p>
            <a:pPr>
              <a:spcBef>
                <a:spcPts val="600"/>
              </a:spcBef>
              <a:buClr>
                <a:srgbClr val="EE322D"/>
              </a:buClr>
              <a:buSzPts val="1000"/>
            </a:pPr>
            <a:r>
              <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rPr>
              <a:t>All stand.</a:t>
            </a:r>
          </a:p>
          <a:p>
            <a:pPr>
              <a:spcBef>
                <a:spcPts val="600"/>
              </a:spcBef>
              <a:buClr>
                <a:srgbClr val="EE322D"/>
              </a:buClr>
              <a:buSzPts val="1000"/>
            </a:pPr>
            <a:endParaRPr lang="en-GB" altLang="en-US" sz="2400" dirty="0">
              <a:solidFill>
                <a:srgbClr val="C00000"/>
              </a:solidFill>
              <a:latin typeface="Arial" panose="020B0604020202020204" pitchFamily="34" charset="0"/>
              <a:ea typeface="Gill Sans MT" panose="020B0502020104020203" pitchFamily="34" charset="0"/>
              <a:cs typeface="Gill Sans MT" panose="020B0502020104020203" pitchFamily="34" charset="0"/>
            </a:endParaRPr>
          </a:p>
          <a:p>
            <a:pPr latinLnBrk="0"/>
            <a:r>
              <a:rPr lang="en-GB" sz="3600" dirty="0">
                <a:latin typeface="Arial" panose="020B0604020202020204" pitchFamily="34" charset="0"/>
                <a:cs typeface="Arial" panose="020B0604020202020204" pitchFamily="34" charset="0"/>
              </a:rPr>
              <a:t>Jesus said: “Peace I leave with you; my peace I give you. I do not give to you as the world gives. Do not let your hearts be troubled, and do not let them be afraid.”</a:t>
            </a:r>
          </a:p>
          <a:p>
            <a:endParaRPr lang="en-GB" altLang="en-US" sz="3600" dirty="0">
              <a:latin typeface="Arial" panose="020B0604020202020204" pitchFamily="34" charset="0"/>
              <a:cs typeface="Arial" panose="020B0604020202020204" pitchFamily="34" charset="0"/>
            </a:endParaRPr>
          </a:p>
          <a:p>
            <a:r>
              <a:rPr lang="en-GB" altLang="en-US" sz="3600" dirty="0">
                <a:latin typeface="Arial" panose="020B0604020202020204" pitchFamily="34" charset="0"/>
                <a:cs typeface="Arial" panose="020B0604020202020204" pitchFamily="34" charset="0"/>
              </a:rPr>
              <a:t>The peace of the Lord be always with you.</a:t>
            </a:r>
          </a:p>
          <a:p>
            <a:r>
              <a:rPr lang="en-GB" altLang="en-US" sz="3600" b="1" dirty="0">
                <a:latin typeface="Arial" panose="020B0604020202020204" pitchFamily="34" charset="0"/>
                <a:cs typeface="Arial" panose="020B0604020202020204" pitchFamily="34" charset="0"/>
              </a:rPr>
              <a:t>And also with you.</a:t>
            </a:r>
          </a:p>
          <a:p>
            <a:endParaRPr lang="en-GB" sz="2400" dirty="0">
              <a:solidFill>
                <a:srgbClr val="C00000"/>
              </a:solidFill>
              <a:latin typeface="Arial" panose="020B0604020202020204" pitchFamily="34" charset="0"/>
              <a:cs typeface="Arial" panose="020B0604020202020204" pitchFamily="34" charset="0"/>
            </a:endParaRPr>
          </a:p>
          <a:p>
            <a:r>
              <a:rPr lang="en-GB" sz="2400" dirty="0">
                <a:solidFill>
                  <a:srgbClr val="C00000"/>
                </a:solidFill>
                <a:latin typeface="Arial" panose="020B0604020202020204" pitchFamily="34" charset="0"/>
                <a:cs typeface="Arial" panose="020B0604020202020204" pitchFamily="34" charset="0"/>
              </a:rPr>
              <a:t>The people may greet one another in the name of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a:extLst>
              <a:ext uri="{FF2B5EF4-FFF2-40B4-BE49-F238E27FC236}">
                <a16:creationId xmlns:a16="http://schemas.microsoft.com/office/drawing/2014/main" id="{F32742F4-3689-593E-D76E-7310EB2CEA43}"/>
              </a:ext>
            </a:extLst>
          </p:cNvPr>
          <p:cNvSpPr>
            <a:spLocks noChangeArrowheads="1"/>
          </p:cNvSpPr>
          <p:nvPr/>
        </p:nvSpPr>
        <p:spPr bwMode="auto">
          <a:xfrm>
            <a:off x="5035550" y="2230438"/>
            <a:ext cx="18954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ubtitle 2">
            <a:extLst>
              <a:ext uri="{FF2B5EF4-FFF2-40B4-BE49-F238E27FC236}">
                <a16:creationId xmlns:a16="http://schemas.microsoft.com/office/drawing/2014/main" id="{5059A287-0FE8-1FEE-9209-45598D0E4210}"/>
              </a:ext>
            </a:extLst>
          </p:cNvPr>
          <p:cNvSpPr>
            <a:spLocks noGrp="1" noChangeArrowheads="1"/>
          </p:cNvSpPr>
          <p:nvPr>
            <p:ph type="subTitle" idx="1"/>
          </p:nvPr>
        </p:nvSpPr>
        <p:spPr bwMode="auto">
          <a:xfrm>
            <a:off x="2166938" y="358775"/>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leads the great prayer of thanksgiving: </a:t>
            </a:r>
          </a:p>
          <a:p>
            <a:pPr>
              <a:lnSpc>
                <a:spcPct val="100000"/>
              </a:lnSpc>
              <a:spcBef>
                <a:spcPct val="0"/>
              </a:spcBef>
            </a:pPr>
            <a:endParaRPr lang="en-GB" altLang="en-US" sz="2400" dirty="0">
              <a:solidFill>
                <a:srgbClr val="FF0000"/>
              </a:solidFill>
            </a:endParaRPr>
          </a:p>
          <a:p>
            <a:pPr>
              <a:lnSpc>
                <a:spcPct val="100000"/>
              </a:lnSpc>
              <a:spcBef>
                <a:spcPts val="0"/>
              </a:spcBef>
            </a:pPr>
            <a:r>
              <a:rPr lang="en-GB" dirty="0"/>
              <a:t>In times of suffering and in times of joy</a:t>
            </a:r>
          </a:p>
          <a:p>
            <a:pPr>
              <a:lnSpc>
                <a:spcPct val="100000"/>
              </a:lnSpc>
              <a:spcBef>
                <a:spcPts val="0"/>
              </a:spcBef>
            </a:pPr>
            <a:r>
              <a:rPr lang="en-GB" b="1" dirty="0"/>
              <a:t>we lift our hearts to God.</a:t>
            </a:r>
            <a:endParaRPr lang="en-GB" dirty="0"/>
          </a:p>
          <a:p>
            <a:pPr>
              <a:lnSpc>
                <a:spcPct val="100000"/>
              </a:lnSpc>
              <a:spcBef>
                <a:spcPts val="0"/>
              </a:spcBef>
            </a:pPr>
            <a:r>
              <a:rPr lang="en-GB" dirty="0"/>
              <a:t>Here and now, in this place and time</a:t>
            </a:r>
          </a:p>
          <a:p>
            <a:pPr>
              <a:lnSpc>
                <a:spcPct val="100000"/>
              </a:lnSpc>
              <a:spcBef>
                <a:spcPts val="0"/>
              </a:spcBef>
            </a:pPr>
            <a:r>
              <a:rPr lang="en-GB" b="1" dirty="0"/>
              <a:t>we lift our hearts to God.</a:t>
            </a:r>
            <a:endParaRPr lang="en-GB" dirty="0"/>
          </a:p>
          <a:p>
            <a:pPr>
              <a:lnSpc>
                <a:spcPct val="100000"/>
              </a:lnSpc>
              <a:spcBef>
                <a:spcPts val="0"/>
              </a:spcBef>
            </a:pPr>
            <a:r>
              <a:rPr lang="en-GB" dirty="0"/>
              <a:t> </a:t>
            </a:r>
          </a:p>
          <a:p>
            <a:pPr>
              <a:lnSpc>
                <a:spcPct val="100000"/>
              </a:lnSpc>
              <a:spcBef>
                <a:spcPts val="0"/>
              </a:spcBef>
            </a:pPr>
            <a:r>
              <a:rPr lang="en-GB" dirty="0"/>
              <a:t>We praise the One</a:t>
            </a:r>
          </a:p>
          <a:p>
            <a:pPr>
              <a:lnSpc>
                <a:spcPct val="100000"/>
              </a:lnSpc>
              <a:spcBef>
                <a:spcPts val="0"/>
              </a:spcBef>
            </a:pPr>
            <a:r>
              <a:rPr lang="en-GB" dirty="0"/>
              <a:t>who stoops low to carry the cross</a:t>
            </a:r>
          </a:p>
          <a:p>
            <a:pPr>
              <a:lnSpc>
                <a:spcPct val="100000"/>
              </a:lnSpc>
              <a:spcBef>
                <a:spcPts val="0"/>
              </a:spcBef>
            </a:pPr>
            <a:r>
              <a:rPr lang="en-GB" b="1" dirty="0"/>
              <a:t>and lifts us up in love.</a:t>
            </a:r>
            <a:endParaRPr lang="en-GB" dirty="0"/>
          </a:p>
          <a:p>
            <a:pPr latinLnBrk="0">
              <a:lnSpc>
                <a:spcPct val="100000"/>
              </a:lnSpc>
            </a:pPr>
            <a:r>
              <a:rPr lang="en-GB" dirty="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1443-28D7-C88D-7D37-B1941738AF93}"/>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52EC5CEB-0875-9119-85C2-0BCFBA5C7B75}"/>
              </a:ext>
            </a:extLst>
          </p:cNvPr>
          <p:cNvSpPr>
            <a:spLocks noGrp="1" noChangeArrowheads="1"/>
          </p:cNvSpPr>
          <p:nvPr>
            <p:ph type="subTitle" idx="1"/>
          </p:nvPr>
        </p:nvSpPr>
        <p:spPr bwMode="auto">
          <a:xfrm>
            <a:off x="2166938" y="573087"/>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God of desert sands and lush oases;</a:t>
            </a:r>
          </a:p>
          <a:p>
            <a:pPr latinLnBrk="0">
              <a:lnSpc>
                <a:spcPct val="100000"/>
              </a:lnSpc>
              <a:spcBef>
                <a:spcPts val="0"/>
              </a:spcBef>
            </a:pPr>
            <a:r>
              <a:rPr lang="en-GB" dirty="0"/>
              <a:t>God of the narrow gate and the spacious place;</a:t>
            </a:r>
          </a:p>
          <a:p>
            <a:pPr latinLnBrk="0">
              <a:lnSpc>
                <a:spcPct val="100000"/>
              </a:lnSpc>
              <a:spcBef>
                <a:spcPts val="0"/>
              </a:spcBef>
            </a:pPr>
            <a:r>
              <a:rPr lang="en-GB" dirty="0"/>
              <a:t>God of the painful path and the joyful dance;</a:t>
            </a:r>
          </a:p>
          <a:p>
            <a:pPr latinLnBrk="0">
              <a:lnSpc>
                <a:spcPct val="100000"/>
              </a:lnSpc>
              <a:spcBef>
                <a:spcPts val="0"/>
              </a:spcBef>
            </a:pPr>
            <a:r>
              <a:rPr lang="en-GB" dirty="0"/>
              <a:t>God of the looming cross and resurrection hope:</a:t>
            </a:r>
          </a:p>
          <a:p>
            <a:pPr latinLnBrk="0">
              <a:lnSpc>
                <a:spcPct val="100000"/>
              </a:lnSpc>
              <a:spcBef>
                <a:spcPts val="0"/>
              </a:spcBef>
            </a:pPr>
            <a:r>
              <a:rPr lang="en-GB" b="1" dirty="0"/>
              <a:t>we worship and adore you.</a:t>
            </a:r>
            <a:endParaRPr lang="en-GB" dirty="0"/>
          </a:p>
          <a:p>
            <a:pPr latinLnBrk="0">
              <a:lnSpc>
                <a:spcPct val="100000"/>
              </a:lnSpc>
              <a:spcBef>
                <a:spcPts val="0"/>
              </a:spcBef>
            </a:pPr>
            <a:r>
              <a:rPr lang="en-GB" dirty="0"/>
              <a:t> </a:t>
            </a:r>
          </a:p>
        </p:txBody>
      </p:sp>
    </p:spTree>
    <p:extLst>
      <p:ext uri="{BB962C8B-B14F-4D97-AF65-F5344CB8AC3E}">
        <p14:creationId xmlns:p14="http://schemas.microsoft.com/office/powerpoint/2010/main" val="4030016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88832-0581-E257-88A0-66F5A6EDE1A6}"/>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BAB40CCE-E0E3-B8E6-6E70-BCD45D6F3CB5}"/>
              </a:ext>
            </a:extLst>
          </p:cNvPr>
          <p:cNvSpPr>
            <a:spLocks noGrp="1" noChangeArrowheads="1"/>
          </p:cNvSpPr>
          <p:nvPr>
            <p:ph type="subTitle" idx="1"/>
          </p:nvPr>
        </p:nvSpPr>
        <p:spPr bwMode="auto">
          <a:xfrm>
            <a:off x="2166938" y="573087"/>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praise you for Jesus our brother, who,</a:t>
            </a:r>
          </a:p>
          <a:p>
            <a:pPr latinLnBrk="0">
              <a:lnSpc>
                <a:spcPct val="100000"/>
              </a:lnSpc>
              <a:spcBef>
                <a:spcPts val="0"/>
              </a:spcBef>
            </a:pPr>
            <a:r>
              <a:rPr lang="en-GB" dirty="0"/>
              <a:t>fresh from the waters of baptism,</a:t>
            </a:r>
          </a:p>
          <a:p>
            <a:pPr latinLnBrk="0">
              <a:lnSpc>
                <a:spcPct val="100000"/>
              </a:lnSpc>
              <a:spcBef>
                <a:spcPts val="0"/>
              </a:spcBef>
            </a:pPr>
            <a:r>
              <a:rPr lang="en-GB" dirty="0"/>
              <a:t>was tested in the wilderness.</a:t>
            </a:r>
          </a:p>
          <a:p>
            <a:pPr latinLnBrk="0">
              <a:lnSpc>
                <a:spcPct val="100000"/>
              </a:lnSpc>
              <a:spcBef>
                <a:spcPts val="0"/>
              </a:spcBef>
            </a:pPr>
            <a:r>
              <a:rPr lang="en-GB" dirty="0"/>
              <a:t>In fasting, prayer and faithfulness,</a:t>
            </a:r>
          </a:p>
          <a:p>
            <a:pPr latinLnBrk="0">
              <a:lnSpc>
                <a:spcPct val="100000"/>
              </a:lnSpc>
              <a:spcBef>
                <a:spcPts val="0"/>
              </a:spcBef>
            </a:pPr>
            <a:r>
              <a:rPr lang="en-GB" dirty="0"/>
              <a:t>he discerned a vocation of self-giving and service that all might know your love.</a:t>
            </a:r>
          </a:p>
          <a:p>
            <a:pPr latinLnBrk="0">
              <a:lnSpc>
                <a:spcPct val="100000"/>
              </a:lnSpc>
              <a:spcBef>
                <a:spcPts val="0"/>
              </a:spcBef>
            </a:pPr>
            <a:r>
              <a:rPr lang="en-GB" i="1" dirty="0"/>
              <a:t> </a:t>
            </a:r>
            <a:endParaRPr lang="en-GB" dirty="0"/>
          </a:p>
        </p:txBody>
      </p:sp>
    </p:spTree>
    <p:extLst>
      <p:ext uri="{BB962C8B-B14F-4D97-AF65-F5344CB8AC3E}">
        <p14:creationId xmlns:p14="http://schemas.microsoft.com/office/powerpoint/2010/main" val="1815461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D8C44-8DD4-705C-A8C2-CAC56E234024}"/>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FDC14807-01C1-885F-80E6-3918153464E9}"/>
              </a:ext>
            </a:extLst>
          </p:cNvPr>
          <p:cNvSpPr>
            <a:spLocks noGrp="1" noChangeArrowheads="1"/>
          </p:cNvSpPr>
          <p:nvPr>
            <p:ph type="subTitle" idx="1"/>
          </p:nvPr>
        </p:nvSpPr>
        <p:spPr bwMode="auto">
          <a:xfrm>
            <a:off x="2166938" y="573087"/>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praise you </a:t>
            </a:r>
          </a:p>
          <a:p>
            <a:pPr latinLnBrk="0">
              <a:lnSpc>
                <a:spcPct val="100000"/>
              </a:lnSpc>
              <a:spcBef>
                <a:spcPts val="0"/>
              </a:spcBef>
            </a:pPr>
            <a:r>
              <a:rPr lang="en-GB" dirty="0"/>
              <a:t>that with a heart filled with compassion,</a:t>
            </a:r>
          </a:p>
          <a:p>
            <a:pPr latinLnBrk="0">
              <a:lnSpc>
                <a:spcPct val="100000"/>
              </a:lnSpc>
              <a:spcBef>
                <a:spcPts val="0"/>
              </a:spcBef>
            </a:pPr>
            <a:r>
              <a:rPr lang="en-GB" dirty="0"/>
              <a:t>he fixed his eyes upon you</a:t>
            </a:r>
          </a:p>
          <a:p>
            <a:pPr latinLnBrk="0">
              <a:lnSpc>
                <a:spcPct val="100000"/>
              </a:lnSpc>
              <a:spcBef>
                <a:spcPts val="0"/>
              </a:spcBef>
            </a:pPr>
            <a:r>
              <a:rPr lang="en-GB" dirty="0"/>
              <a:t>and set his face to Jerusalem,</a:t>
            </a:r>
          </a:p>
          <a:p>
            <a:pPr latinLnBrk="0">
              <a:lnSpc>
                <a:spcPct val="100000"/>
              </a:lnSpc>
              <a:spcBef>
                <a:spcPts val="0"/>
              </a:spcBef>
            </a:pPr>
            <a:r>
              <a:rPr lang="en-GB" dirty="0"/>
              <a:t>willing to give up his life</a:t>
            </a:r>
          </a:p>
          <a:p>
            <a:pPr latinLnBrk="0">
              <a:lnSpc>
                <a:spcPct val="100000"/>
              </a:lnSpc>
              <a:spcBef>
                <a:spcPts val="0"/>
              </a:spcBef>
            </a:pPr>
            <a:r>
              <a:rPr lang="en-GB" dirty="0"/>
              <a:t>in obedience and trust.</a:t>
            </a:r>
          </a:p>
          <a:p>
            <a:pPr latinLnBrk="0">
              <a:lnSpc>
                <a:spcPct val="100000"/>
              </a:lnSpc>
              <a:spcBef>
                <a:spcPts val="0"/>
              </a:spcBef>
            </a:pPr>
            <a:r>
              <a:rPr lang="en-GB" dirty="0"/>
              <a:t> </a:t>
            </a:r>
          </a:p>
        </p:txBody>
      </p:sp>
    </p:spTree>
    <p:extLst>
      <p:ext uri="{BB962C8B-B14F-4D97-AF65-F5344CB8AC3E}">
        <p14:creationId xmlns:p14="http://schemas.microsoft.com/office/powerpoint/2010/main" val="1135924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BD481-3B90-042E-FE53-DF6EC9D41C2B}"/>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E15B04CB-A021-5210-0687-94AE10072C2A}"/>
              </a:ext>
            </a:extLst>
          </p:cNvPr>
          <p:cNvSpPr>
            <a:spLocks noGrp="1" noChangeArrowheads="1"/>
          </p:cNvSpPr>
          <p:nvPr>
            <p:ph type="subTitle" idx="1"/>
          </p:nvPr>
        </p:nvSpPr>
        <p:spPr bwMode="auto">
          <a:xfrm>
            <a:off x="2166938" y="573087"/>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praise you that by his love and faithfulness,</a:t>
            </a:r>
          </a:p>
          <a:p>
            <a:pPr latinLnBrk="0">
              <a:lnSpc>
                <a:spcPct val="100000"/>
              </a:lnSpc>
              <a:spcBef>
                <a:spcPts val="0"/>
              </a:spcBef>
            </a:pPr>
            <a:r>
              <a:rPr lang="en-GB" dirty="0"/>
              <a:t>barren land flows with milk and honey,</a:t>
            </a:r>
          </a:p>
          <a:p>
            <a:pPr latinLnBrk="0">
              <a:lnSpc>
                <a:spcPct val="100000"/>
              </a:lnSpc>
              <a:spcBef>
                <a:spcPts val="0"/>
              </a:spcBef>
            </a:pPr>
            <a:r>
              <a:rPr lang="en-GB" dirty="0"/>
              <a:t>rocks become springs</a:t>
            </a:r>
          </a:p>
          <a:p>
            <a:pPr latinLnBrk="0">
              <a:lnSpc>
                <a:spcPct val="100000"/>
              </a:lnSpc>
              <a:spcBef>
                <a:spcPts val="0"/>
              </a:spcBef>
            </a:pPr>
            <a:r>
              <a:rPr lang="en-GB" dirty="0"/>
              <a:t>withered ground becomes fertile soil,</a:t>
            </a:r>
          </a:p>
          <a:p>
            <a:pPr latinLnBrk="0">
              <a:lnSpc>
                <a:spcPct val="100000"/>
              </a:lnSpc>
              <a:spcBef>
                <a:spcPts val="0"/>
              </a:spcBef>
            </a:pPr>
            <a:r>
              <a:rPr lang="en-GB" dirty="0"/>
              <a:t>where the leaves of the trees are </a:t>
            </a:r>
          </a:p>
          <a:p>
            <a:pPr latinLnBrk="0">
              <a:lnSpc>
                <a:spcPct val="100000"/>
              </a:lnSpc>
              <a:spcBef>
                <a:spcPts val="0"/>
              </a:spcBef>
            </a:pPr>
            <a:r>
              <a:rPr lang="en-GB" dirty="0"/>
              <a:t>for the healing of the nations.</a:t>
            </a:r>
          </a:p>
          <a:p>
            <a:pPr latinLnBrk="0">
              <a:lnSpc>
                <a:spcPct val="100000"/>
              </a:lnSpc>
              <a:spcBef>
                <a:spcPts val="0"/>
              </a:spcBef>
            </a:pPr>
            <a:r>
              <a:rPr lang="en-GB" dirty="0"/>
              <a:t> </a:t>
            </a:r>
          </a:p>
        </p:txBody>
      </p:sp>
    </p:spTree>
    <p:extLst>
      <p:ext uri="{BB962C8B-B14F-4D97-AF65-F5344CB8AC3E}">
        <p14:creationId xmlns:p14="http://schemas.microsoft.com/office/powerpoint/2010/main" val="335490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1B56C-3F29-9201-9DD2-1B1113DABA4A}"/>
            </a:ext>
          </a:extLst>
        </p:cNvPr>
        <p:cNvGrpSpPr/>
        <p:nvPr/>
      </p:nvGrpSpPr>
      <p:grpSpPr>
        <a:xfrm>
          <a:off x="0" y="0"/>
          <a:ext cx="0" cy="0"/>
          <a:chOff x="0" y="0"/>
          <a:chExt cx="0" cy="0"/>
        </a:xfrm>
      </p:grpSpPr>
      <p:sp>
        <p:nvSpPr>
          <p:cNvPr id="96258" name="Subtitle 2">
            <a:extLst>
              <a:ext uri="{FF2B5EF4-FFF2-40B4-BE49-F238E27FC236}">
                <a16:creationId xmlns:a16="http://schemas.microsoft.com/office/drawing/2014/main" id="{BE024B7E-507B-84FC-6E29-FACD79C57596}"/>
              </a:ext>
            </a:extLst>
          </p:cNvPr>
          <p:cNvSpPr>
            <a:spLocks noGrp="1" noChangeArrowheads="1"/>
          </p:cNvSpPr>
          <p:nvPr>
            <p:ph type="subTitle" idx="1"/>
          </p:nvPr>
        </p:nvSpPr>
        <p:spPr bwMode="auto">
          <a:xfrm>
            <a:off x="2166938" y="7874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praise you that through your Holy Spirit</a:t>
            </a:r>
          </a:p>
          <a:p>
            <a:pPr latinLnBrk="0">
              <a:lnSpc>
                <a:spcPct val="100000"/>
              </a:lnSpc>
              <a:spcBef>
                <a:spcPts val="0"/>
              </a:spcBef>
            </a:pPr>
            <a:r>
              <a:rPr lang="en-GB" dirty="0"/>
              <a:t>you journey with us through the shadows,</a:t>
            </a:r>
          </a:p>
          <a:p>
            <a:pPr latinLnBrk="0">
              <a:lnSpc>
                <a:spcPct val="100000"/>
              </a:lnSpc>
              <a:spcBef>
                <a:spcPts val="0"/>
              </a:spcBef>
            </a:pPr>
            <a:r>
              <a:rPr lang="en-GB" dirty="0"/>
              <a:t>and lead us to the light.</a:t>
            </a:r>
          </a:p>
          <a:p>
            <a:pPr latinLnBrk="0">
              <a:lnSpc>
                <a:spcPct val="100000"/>
              </a:lnSpc>
              <a:spcBef>
                <a:spcPts val="0"/>
              </a:spcBef>
            </a:pPr>
            <a:r>
              <a:rPr lang="en-GB" dirty="0"/>
              <a:t>So we lift our hearts in praise to you:</a:t>
            </a:r>
          </a:p>
        </p:txBody>
      </p:sp>
    </p:spTree>
    <p:extLst>
      <p:ext uri="{BB962C8B-B14F-4D97-AF65-F5344CB8AC3E}">
        <p14:creationId xmlns:p14="http://schemas.microsoft.com/office/powerpoint/2010/main" val="2398949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ubtitle 2">
            <a:extLst>
              <a:ext uri="{FF2B5EF4-FFF2-40B4-BE49-F238E27FC236}">
                <a16:creationId xmlns:a16="http://schemas.microsoft.com/office/drawing/2014/main" id="{185E7475-03D3-9162-718D-26CE51DFC653}"/>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b="1" dirty="0"/>
              <a:t>Holy, holy, holy, Lord,</a:t>
            </a:r>
            <a:endParaRPr lang="en-GB" dirty="0"/>
          </a:p>
          <a:p>
            <a:pPr latinLnBrk="0">
              <a:lnSpc>
                <a:spcPct val="100000"/>
              </a:lnSpc>
              <a:spcBef>
                <a:spcPts val="0"/>
              </a:spcBef>
            </a:pPr>
            <a:r>
              <a:rPr lang="en-GB" b="1" dirty="0"/>
              <a:t>God of power and might,</a:t>
            </a:r>
            <a:endParaRPr lang="en-GB" dirty="0"/>
          </a:p>
          <a:p>
            <a:pPr latinLnBrk="0">
              <a:lnSpc>
                <a:spcPct val="100000"/>
              </a:lnSpc>
              <a:spcBef>
                <a:spcPts val="0"/>
              </a:spcBef>
            </a:pPr>
            <a:r>
              <a:rPr lang="en-GB" b="1" dirty="0"/>
              <a:t>heaven and earth are full of your glory.</a:t>
            </a:r>
            <a:endParaRPr lang="en-GB" dirty="0"/>
          </a:p>
          <a:p>
            <a:pPr latinLnBrk="0">
              <a:lnSpc>
                <a:spcPct val="100000"/>
              </a:lnSpc>
              <a:spcBef>
                <a:spcPts val="0"/>
              </a:spcBef>
            </a:pPr>
            <a:r>
              <a:rPr lang="en-GB" b="1" dirty="0"/>
              <a:t>Hosanna in the highest.</a:t>
            </a:r>
            <a:endParaRPr lang="en-GB" dirty="0"/>
          </a:p>
          <a:p>
            <a:pPr latinLnBrk="0">
              <a:lnSpc>
                <a:spcPct val="100000"/>
              </a:lnSpc>
              <a:spcBef>
                <a:spcPts val="0"/>
              </a:spcBef>
            </a:pPr>
            <a:r>
              <a:rPr lang="en-GB" b="1" dirty="0"/>
              <a:t>Blessed is he who comes in the name of the Lord.</a:t>
            </a:r>
            <a:endParaRPr lang="en-GB" dirty="0"/>
          </a:p>
          <a:p>
            <a:pPr latinLnBrk="0">
              <a:lnSpc>
                <a:spcPct val="100000"/>
              </a:lnSpc>
              <a:spcBef>
                <a:spcPts val="0"/>
              </a:spcBef>
            </a:pPr>
            <a:r>
              <a:rPr lang="en-GB" b="1" dirty="0"/>
              <a:t>Hosanna in the highest.</a:t>
            </a:r>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ubtitle 2">
            <a:extLst>
              <a:ext uri="{FF2B5EF4-FFF2-40B4-BE49-F238E27FC236}">
                <a16:creationId xmlns:a16="http://schemas.microsoft.com/office/drawing/2014/main" id="{DE3C30FE-37DA-DB8F-75DC-38CB814DC220}"/>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Jesus who had no bread in the wilderness, </a:t>
            </a:r>
          </a:p>
          <a:p>
            <a:pPr latinLnBrk="0">
              <a:lnSpc>
                <a:spcPct val="100000"/>
              </a:lnSpc>
              <a:spcBef>
                <a:spcPts val="0"/>
              </a:spcBef>
            </a:pPr>
            <a:r>
              <a:rPr lang="en-GB" dirty="0"/>
              <a:t>at the table, on the night of his arrest,</a:t>
            </a:r>
          </a:p>
          <a:p>
            <a:pPr latinLnBrk="0">
              <a:lnSpc>
                <a:spcPct val="100000"/>
              </a:lnSpc>
              <a:spcBef>
                <a:spcPts val="0"/>
              </a:spcBef>
            </a:pPr>
            <a:r>
              <a:rPr lang="en-GB" dirty="0"/>
              <a:t>took bread </a:t>
            </a:r>
          </a:p>
          <a:p>
            <a:pPr latinLnBrk="0">
              <a:lnSpc>
                <a:spcPct val="100000"/>
              </a:lnSpc>
              <a:spcBef>
                <a:spcPts val="0"/>
              </a:spcBef>
            </a:pPr>
            <a:r>
              <a:rPr lang="en-GB" dirty="0"/>
              <a:t>gave thanks to you,</a:t>
            </a:r>
          </a:p>
          <a:p>
            <a:pPr latinLnBrk="0">
              <a:lnSpc>
                <a:spcPct val="100000"/>
              </a:lnSpc>
              <a:spcBef>
                <a:spcPts val="0"/>
              </a:spcBef>
            </a:pPr>
            <a:r>
              <a:rPr lang="en-GB" dirty="0"/>
              <a:t>and broke it, saying:</a:t>
            </a:r>
          </a:p>
          <a:p>
            <a:pPr latinLnBrk="0">
              <a:lnSpc>
                <a:spcPct val="100000"/>
              </a:lnSpc>
              <a:spcBef>
                <a:spcPts val="0"/>
              </a:spcBef>
            </a:pPr>
            <a:r>
              <a:rPr lang="en-GB" dirty="0"/>
              <a:t>“This is my body, given for you.</a:t>
            </a:r>
          </a:p>
          <a:p>
            <a:pPr latinLnBrk="0">
              <a:lnSpc>
                <a:spcPct val="100000"/>
              </a:lnSpc>
              <a:spcBef>
                <a:spcPts val="0"/>
              </a:spcBef>
            </a:pPr>
            <a:r>
              <a:rPr lang="en-GB" dirty="0"/>
              <a:t>Do this in remembrance of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9E6B-CA29-D0ED-6FD9-119C02F8EF39}"/>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920F5B41-2F86-0257-07DE-92FCDAA40FA3}"/>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He took a cup of wine,</a:t>
            </a:r>
          </a:p>
          <a:p>
            <a:pPr latinLnBrk="0">
              <a:lnSpc>
                <a:spcPct val="100000"/>
              </a:lnSpc>
              <a:spcBef>
                <a:spcPts val="0"/>
              </a:spcBef>
            </a:pPr>
            <a:r>
              <a:rPr lang="en-GB" dirty="0"/>
              <a:t>gave thanks to you,</a:t>
            </a:r>
          </a:p>
          <a:p>
            <a:pPr latinLnBrk="0">
              <a:lnSpc>
                <a:spcPct val="100000"/>
              </a:lnSpc>
              <a:spcBef>
                <a:spcPts val="0"/>
              </a:spcBef>
            </a:pPr>
            <a:r>
              <a:rPr lang="en-GB" dirty="0"/>
              <a:t>and offered it to his disciples, saying:</a:t>
            </a:r>
          </a:p>
          <a:p>
            <a:pPr latinLnBrk="0">
              <a:lnSpc>
                <a:spcPct val="100000"/>
              </a:lnSpc>
              <a:spcBef>
                <a:spcPts val="0"/>
              </a:spcBef>
            </a:pPr>
            <a:r>
              <a:rPr lang="en-GB" dirty="0"/>
              <a:t> </a:t>
            </a:r>
          </a:p>
          <a:p>
            <a:pPr latinLnBrk="0">
              <a:lnSpc>
                <a:spcPct val="100000"/>
              </a:lnSpc>
              <a:spcBef>
                <a:spcPts val="0"/>
              </a:spcBef>
            </a:pPr>
            <a:r>
              <a:rPr lang="en-GB" dirty="0"/>
              <a:t>“Drink from it all of you, </a:t>
            </a:r>
          </a:p>
          <a:p>
            <a:pPr latinLnBrk="0">
              <a:lnSpc>
                <a:spcPct val="100000"/>
              </a:lnSpc>
              <a:spcBef>
                <a:spcPts val="0"/>
              </a:spcBef>
            </a:pPr>
            <a:r>
              <a:rPr lang="en-GB" dirty="0"/>
              <a:t>for this is the blood of the covenant</a:t>
            </a:r>
          </a:p>
          <a:p>
            <a:pPr latinLnBrk="0">
              <a:lnSpc>
                <a:spcPct val="100000"/>
              </a:lnSpc>
              <a:spcBef>
                <a:spcPts val="0"/>
              </a:spcBef>
            </a:pPr>
            <a:r>
              <a:rPr lang="en-GB" dirty="0"/>
              <a:t>which is poured out for many</a:t>
            </a:r>
          </a:p>
          <a:p>
            <a:pPr latinLnBrk="0">
              <a:lnSpc>
                <a:spcPct val="100000"/>
              </a:lnSpc>
              <a:spcBef>
                <a:spcPts val="0"/>
              </a:spcBef>
            </a:pPr>
            <a:r>
              <a:rPr lang="en-GB" dirty="0"/>
              <a:t>for the forgiveness of sins.”</a:t>
            </a:r>
          </a:p>
          <a:p>
            <a:pPr latinLnBrk="0">
              <a:lnSpc>
                <a:spcPct val="100000"/>
              </a:lnSpc>
              <a:spcBef>
                <a:spcPts val="0"/>
              </a:spcBef>
            </a:pPr>
            <a:r>
              <a:rPr lang="en-GB" dirty="0"/>
              <a:t>Do this in remembrance of me.</a:t>
            </a:r>
          </a:p>
          <a:p>
            <a:pPr latinLnBrk="0">
              <a:lnSpc>
                <a:spcPct val="100000"/>
              </a:lnSpc>
              <a:spcBef>
                <a:spcPts val="0"/>
              </a:spcBef>
            </a:pPr>
            <a:r>
              <a:rPr lang="en-GB" dirty="0"/>
              <a:t> </a:t>
            </a:r>
          </a:p>
        </p:txBody>
      </p:sp>
    </p:spTree>
    <p:extLst>
      <p:ext uri="{BB962C8B-B14F-4D97-AF65-F5344CB8AC3E}">
        <p14:creationId xmlns:p14="http://schemas.microsoft.com/office/powerpoint/2010/main" val="1978575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293EC-C8A3-2AE7-7665-F25B29909401}"/>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14A64AC9-37AF-D3BF-1A79-23EE4E1EE54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Then darkness fell.</a:t>
            </a:r>
          </a:p>
          <a:p>
            <a:pPr latinLnBrk="0">
              <a:lnSpc>
                <a:spcPct val="100000"/>
              </a:lnSpc>
              <a:spcBef>
                <a:spcPts val="0"/>
              </a:spcBef>
            </a:pPr>
            <a:r>
              <a:rPr lang="en-GB" dirty="0"/>
              <a:t>Friends betrayed.</a:t>
            </a:r>
          </a:p>
          <a:p>
            <a:pPr latinLnBrk="0">
              <a:lnSpc>
                <a:spcPct val="100000"/>
              </a:lnSpc>
              <a:spcBef>
                <a:spcPts val="0"/>
              </a:spcBef>
            </a:pPr>
            <a:r>
              <a:rPr lang="en-GB" dirty="0"/>
              <a:t>The powers of evil</a:t>
            </a:r>
          </a:p>
          <a:p>
            <a:pPr latinLnBrk="0">
              <a:lnSpc>
                <a:spcPct val="100000"/>
              </a:lnSpc>
              <a:spcBef>
                <a:spcPts val="0"/>
              </a:spcBef>
            </a:pPr>
            <a:r>
              <a:rPr lang="en-GB" dirty="0"/>
              <a:t>wreaked terror.</a:t>
            </a:r>
          </a:p>
          <a:p>
            <a:pPr latinLnBrk="0">
              <a:lnSpc>
                <a:spcPct val="100000"/>
              </a:lnSpc>
              <a:spcBef>
                <a:spcPts val="0"/>
              </a:spcBef>
            </a:pPr>
            <a:r>
              <a:rPr lang="en-GB" dirty="0"/>
              <a:t> </a:t>
            </a:r>
          </a:p>
          <a:p>
            <a:pPr latinLnBrk="0">
              <a:lnSpc>
                <a:spcPct val="100000"/>
              </a:lnSpc>
              <a:spcBef>
                <a:spcPts val="0"/>
              </a:spcBef>
            </a:pPr>
            <a:r>
              <a:rPr lang="en-GB" dirty="0"/>
              <a:t>So as we remember that Jesus offered </a:t>
            </a:r>
            <a:br>
              <a:rPr lang="en-GB" dirty="0"/>
            </a:br>
            <a:r>
              <a:rPr lang="en-GB" dirty="0"/>
              <a:t>himself for us,</a:t>
            </a:r>
          </a:p>
          <a:p>
            <a:pPr latinLnBrk="0">
              <a:lnSpc>
                <a:spcPct val="100000"/>
              </a:lnSpc>
              <a:spcBef>
                <a:spcPts val="0"/>
              </a:spcBef>
            </a:pPr>
            <a:r>
              <a:rPr lang="en-GB" dirty="0"/>
              <a:t>we offer ourselves to God,</a:t>
            </a:r>
          </a:p>
          <a:p>
            <a:pPr latinLnBrk="0">
              <a:lnSpc>
                <a:spcPct val="100000"/>
              </a:lnSpc>
              <a:spcBef>
                <a:spcPts val="0"/>
              </a:spcBef>
            </a:pPr>
            <a:r>
              <a:rPr lang="en-GB" dirty="0"/>
              <a:t>travelling through the darkness</a:t>
            </a:r>
          </a:p>
          <a:p>
            <a:pPr latinLnBrk="0">
              <a:lnSpc>
                <a:spcPct val="100000"/>
              </a:lnSpc>
              <a:spcBef>
                <a:spcPts val="0"/>
              </a:spcBef>
            </a:pPr>
            <a:r>
              <a:rPr lang="en-GB" dirty="0"/>
              <a:t>into hope and light.</a:t>
            </a:r>
          </a:p>
        </p:txBody>
      </p:sp>
    </p:spTree>
    <p:extLst>
      <p:ext uri="{BB962C8B-B14F-4D97-AF65-F5344CB8AC3E}">
        <p14:creationId xmlns:p14="http://schemas.microsoft.com/office/powerpoint/2010/main" val="1249244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15C2-4106-EF1A-643D-6E96A932C747}"/>
            </a:ext>
          </a:extLst>
        </p:cNvPr>
        <p:cNvGrpSpPr/>
        <p:nvPr/>
      </p:nvGrpSpPr>
      <p:grpSpPr>
        <a:xfrm>
          <a:off x="0" y="0"/>
          <a:ext cx="0" cy="0"/>
          <a:chOff x="0" y="0"/>
          <a:chExt cx="0" cy="0"/>
        </a:xfrm>
      </p:grpSpPr>
      <p:sp>
        <p:nvSpPr>
          <p:cNvPr id="106498" name="Subtitle 2">
            <a:extLst>
              <a:ext uri="{FF2B5EF4-FFF2-40B4-BE49-F238E27FC236}">
                <a16:creationId xmlns:a16="http://schemas.microsoft.com/office/drawing/2014/main" id="{CA32F867-0225-7D2B-3C02-9614BC9BE6FC}"/>
              </a:ext>
            </a:extLst>
          </p:cNvPr>
          <p:cNvSpPr>
            <a:spLocks noGrp="1" noChangeArrowheads="1"/>
          </p:cNvSpPr>
          <p:nvPr>
            <p:ph type="subTitle" idx="1"/>
          </p:nvPr>
        </p:nvSpPr>
        <p:spPr bwMode="auto">
          <a:xfrm>
            <a:off x="2151063" y="673100"/>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Send your Holy Spirit</a:t>
            </a:r>
          </a:p>
          <a:p>
            <a:pPr latinLnBrk="0">
              <a:lnSpc>
                <a:spcPct val="100000"/>
              </a:lnSpc>
              <a:spcBef>
                <a:spcPts val="0"/>
              </a:spcBef>
            </a:pPr>
            <a:r>
              <a:rPr lang="en-GB" dirty="0"/>
              <a:t>on these gifts and this gathering</a:t>
            </a:r>
          </a:p>
          <a:p>
            <a:pPr latinLnBrk="0">
              <a:lnSpc>
                <a:spcPct val="100000"/>
              </a:lnSpc>
              <a:spcBef>
                <a:spcPts val="0"/>
              </a:spcBef>
            </a:pPr>
            <a:r>
              <a:rPr lang="en-GB" dirty="0"/>
              <a:t>to strengthen and feed us with the body and blood of Christ,</a:t>
            </a:r>
          </a:p>
          <a:p>
            <a:pPr latinLnBrk="0">
              <a:lnSpc>
                <a:spcPct val="100000"/>
              </a:lnSpc>
              <a:spcBef>
                <a:spcPts val="0"/>
              </a:spcBef>
            </a:pPr>
            <a:r>
              <a:rPr lang="en-GB" dirty="0"/>
              <a:t>and may all glory and praise be yours,</a:t>
            </a:r>
          </a:p>
          <a:p>
            <a:pPr latinLnBrk="0">
              <a:lnSpc>
                <a:spcPct val="100000"/>
              </a:lnSpc>
              <a:spcBef>
                <a:spcPts val="0"/>
              </a:spcBef>
            </a:pPr>
            <a:r>
              <a:rPr lang="en-GB" dirty="0"/>
              <a:t>forever and ever.</a:t>
            </a:r>
          </a:p>
          <a:p>
            <a:pPr latinLnBrk="0">
              <a:lnSpc>
                <a:spcPct val="100000"/>
              </a:lnSpc>
              <a:spcBef>
                <a:spcPts val="0"/>
              </a:spcBef>
            </a:pPr>
            <a:r>
              <a:rPr lang="en-GB" b="1" dirty="0"/>
              <a:t>Amen.</a:t>
            </a:r>
            <a:endParaRPr lang="en-GB" dirty="0"/>
          </a:p>
        </p:txBody>
      </p:sp>
    </p:spTree>
    <p:extLst>
      <p:ext uri="{BB962C8B-B14F-4D97-AF65-F5344CB8AC3E}">
        <p14:creationId xmlns:p14="http://schemas.microsoft.com/office/powerpoint/2010/main" val="17983197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ubtitle 2">
            <a:extLst>
              <a:ext uri="{FF2B5EF4-FFF2-40B4-BE49-F238E27FC236}">
                <a16:creationId xmlns:a16="http://schemas.microsoft.com/office/drawing/2014/main" id="{C08A09DB-0F5F-8D86-E7DE-4E0D6D220C6B}"/>
              </a:ext>
            </a:extLst>
          </p:cNvPr>
          <p:cNvSpPr>
            <a:spLocks noGrp="1" noChangeArrowheads="1"/>
          </p:cNvSpPr>
          <p:nvPr>
            <p:ph type="subTitle" idx="1"/>
          </p:nvPr>
        </p:nvSpPr>
        <p:spPr bwMode="auto">
          <a:xfrm>
            <a:off x="2151063" y="889000"/>
            <a:ext cx="9612312" cy="42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breaks the bread in the sight of the people,  saying:</a:t>
            </a:r>
          </a:p>
          <a:p>
            <a:pPr>
              <a:lnSpc>
                <a:spcPct val="100000"/>
              </a:lnSpc>
              <a:spcBef>
                <a:spcPct val="0"/>
              </a:spcBef>
            </a:pPr>
            <a:endParaRPr lang="en-GB" altLang="en-US" sz="2400" dirty="0">
              <a:solidFill>
                <a:srgbClr val="C00000"/>
              </a:solidFill>
              <a:cs typeface="Arial" panose="020B0604020202020204" pitchFamily="34" charset="0"/>
            </a:endParaRPr>
          </a:p>
          <a:p>
            <a:pPr latinLnBrk="0">
              <a:lnSpc>
                <a:spcPct val="100000"/>
              </a:lnSpc>
              <a:spcBef>
                <a:spcPts val="0"/>
              </a:spcBef>
            </a:pPr>
            <a:r>
              <a:rPr lang="en-GB" dirty="0"/>
              <a:t>The body of Christ, </a:t>
            </a:r>
          </a:p>
          <a:p>
            <a:pPr latinLnBrk="0">
              <a:lnSpc>
                <a:spcPct val="100000"/>
              </a:lnSpc>
              <a:spcBef>
                <a:spcPts val="0"/>
              </a:spcBef>
            </a:pPr>
            <a:r>
              <a:rPr lang="en-GB" b="1" dirty="0"/>
              <a:t>given for our wholeness.</a:t>
            </a:r>
            <a:endParaRPr lang="en-GB" dirty="0"/>
          </a:p>
          <a:p>
            <a:pPr>
              <a:lnSpc>
                <a:spcPct val="100000"/>
              </a:lnSpc>
              <a:spcBef>
                <a:spcPct val="0"/>
              </a:spcBef>
            </a:pPr>
            <a:endParaRPr lang="en-GB" altLang="en-US" sz="2400" dirty="0">
              <a:solidFill>
                <a:srgbClr val="C00000"/>
              </a:solidFill>
            </a:endParaRPr>
          </a:p>
          <a:p>
            <a:pPr latinLnBrk="0"/>
            <a:r>
              <a:rPr lang="en-GB" sz="2400" dirty="0">
                <a:solidFill>
                  <a:srgbClr val="C00000"/>
                </a:solidFill>
              </a:rPr>
              <a:t>The presiding minister lifts the cup in the sight of the people, saying:</a:t>
            </a:r>
          </a:p>
          <a:p>
            <a:pPr latinLnBrk="0"/>
            <a:endParaRPr lang="en-GB" sz="2400" dirty="0">
              <a:solidFill>
                <a:srgbClr val="C00000"/>
              </a:solidFill>
            </a:endParaRPr>
          </a:p>
          <a:p>
            <a:pPr latinLnBrk="0">
              <a:lnSpc>
                <a:spcPct val="100000"/>
              </a:lnSpc>
              <a:spcBef>
                <a:spcPts val="0"/>
              </a:spcBef>
            </a:pPr>
            <a:r>
              <a:rPr lang="en-GB" dirty="0"/>
              <a:t>The blood of Christ,</a:t>
            </a:r>
          </a:p>
          <a:p>
            <a:pPr latinLnBrk="0">
              <a:lnSpc>
                <a:spcPct val="100000"/>
              </a:lnSpc>
              <a:spcBef>
                <a:spcPts val="0"/>
              </a:spcBef>
            </a:pPr>
            <a:r>
              <a:rPr lang="en-GB" b="1" dirty="0"/>
              <a:t>poured out in generous love.</a:t>
            </a:r>
            <a:endParaRPr lang="en-GB" dirty="0"/>
          </a:p>
          <a:p>
            <a:pPr>
              <a:lnSpc>
                <a:spcPct val="100000"/>
              </a:lnSpc>
              <a:spcBef>
                <a:spcPct val="0"/>
              </a:spcBef>
            </a:pPr>
            <a:endParaRPr lang="en-GB" altLang="en-US" sz="2400" dirty="0">
              <a:solidFill>
                <a:srgbClr val="C00000"/>
              </a:solidFill>
            </a:endParaRPr>
          </a:p>
          <a:p>
            <a:pPr>
              <a:lnSpc>
                <a:spcPct val="100000"/>
              </a:lnSpc>
              <a:spcBef>
                <a:spcPct val="0"/>
              </a:spcBef>
            </a:pPr>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ubtitle 2">
            <a:extLst>
              <a:ext uri="{FF2B5EF4-FFF2-40B4-BE49-F238E27FC236}">
                <a16:creationId xmlns:a16="http://schemas.microsoft.com/office/drawing/2014/main" id="{83A08A3E-EBCF-4163-0165-183D82612A6E}"/>
              </a:ext>
            </a:extLst>
          </p:cNvPr>
          <p:cNvSpPr>
            <a:spLocks noGrp="1" noChangeArrowheads="1"/>
          </p:cNvSpPr>
          <p:nvPr>
            <p:ph type="subTitle" idx="1"/>
          </p:nvPr>
        </p:nvSpPr>
        <p:spPr bwMode="auto">
          <a:xfrm>
            <a:off x="1507808" y="740728"/>
            <a:ext cx="9612312" cy="4270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Christ has set the table,</a:t>
            </a:r>
          </a:p>
          <a:p>
            <a:pPr latinLnBrk="0">
              <a:lnSpc>
                <a:spcPct val="100000"/>
              </a:lnSpc>
              <a:spcBef>
                <a:spcPts val="0"/>
              </a:spcBef>
            </a:pPr>
            <a:r>
              <a:rPr lang="en-GB" dirty="0"/>
              <a:t>spread the feast,</a:t>
            </a:r>
          </a:p>
          <a:p>
            <a:pPr latinLnBrk="0">
              <a:lnSpc>
                <a:spcPct val="100000"/>
              </a:lnSpc>
              <a:spcBef>
                <a:spcPts val="0"/>
              </a:spcBef>
            </a:pPr>
            <a:r>
              <a:rPr lang="en-GB" dirty="0"/>
              <a:t>and now meets us here.</a:t>
            </a:r>
          </a:p>
          <a:p>
            <a:pPr latinLnBrk="0">
              <a:lnSpc>
                <a:spcPct val="100000"/>
              </a:lnSpc>
              <a:spcBef>
                <a:spcPts val="0"/>
              </a:spcBef>
            </a:pPr>
            <a:r>
              <a:rPr lang="en-GB" dirty="0"/>
              <a:t> </a:t>
            </a:r>
          </a:p>
          <a:p>
            <a:pPr latinLnBrk="0">
              <a:lnSpc>
                <a:spcPct val="100000"/>
              </a:lnSpc>
              <a:spcBef>
                <a:spcPts val="0"/>
              </a:spcBef>
            </a:pPr>
            <a:r>
              <a:rPr lang="en-GB" dirty="0"/>
              <a:t>As we receive these gifts of bread and wine,</a:t>
            </a:r>
          </a:p>
          <a:p>
            <a:pPr latinLnBrk="0">
              <a:lnSpc>
                <a:spcPct val="100000"/>
              </a:lnSpc>
              <a:spcBef>
                <a:spcPts val="0"/>
              </a:spcBef>
            </a:pPr>
            <a:r>
              <a:rPr lang="en-GB" dirty="0"/>
              <a:t>remake us in your love,</a:t>
            </a:r>
          </a:p>
          <a:p>
            <a:pPr latinLnBrk="0">
              <a:lnSpc>
                <a:spcPct val="100000"/>
              </a:lnSpc>
              <a:spcBef>
                <a:spcPts val="0"/>
              </a:spcBef>
            </a:pPr>
            <a:r>
              <a:rPr lang="en-GB" dirty="0"/>
              <a:t>and confirm us in the truth</a:t>
            </a:r>
          </a:p>
          <a:p>
            <a:pPr latinLnBrk="0">
              <a:lnSpc>
                <a:spcPct val="100000"/>
              </a:lnSpc>
              <a:spcBef>
                <a:spcPts val="0"/>
              </a:spcBef>
            </a:pPr>
            <a:r>
              <a:rPr lang="en-GB" dirty="0"/>
              <a:t>that we are one with you and in you.</a:t>
            </a:r>
          </a:p>
          <a:p>
            <a:pPr latinLnBrk="0">
              <a:lnSpc>
                <a:spcPct val="100000"/>
              </a:lnSpc>
              <a:spcBef>
                <a:spcPts val="0"/>
              </a:spcBef>
            </a:pPr>
            <a:r>
              <a:rPr lang="en-GB" b="1" dirty="0"/>
              <a:t>Amen.</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a:extLst>
              <a:ext uri="{FF2B5EF4-FFF2-40B4-BE49-F238E27FC236}">
                <a16:creationId xmlns:a16="http://schemas.microsoft.com/office/drawing/2014/main" id="{BBEDBDE9-9295-FE7D-DD92-A996FFD90BC2}"/>
              </a:ext>
            </a:extLst>
          </p:cNvPr>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a:t>PRAYERS AND BLESSING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ubtitle 2">
            <a:extLst>
              <a:ext uri="{FF2B5EF4-FFF2-40B4-BE49-F238E27FC236}">
                <a16:creationId xmlns:a16="http://schemas.microsoft.com/office/drawing/2014/main" id="{6A7BC1F7-6C42-6531-E7D1-7ECC7F2C03F0}"/>
              </a:ext>
            </a:extLst>
          </p:cNvPr>
          <p:cNvSpPr>
            <a:spLocks noGrp="1" noChangeArrowheads="1"/>
          </p:cNvSpPr>
          <p:nvPr>
            <p:ph type="subTitle" idx="1"/>
          </p:nvPr>
        </p:nvSpPr>
        <p:spPr bwMode="auto">
          <a:xfrm>
            <a:off x="2120901" y="563563"/>
            <a:ext cx="9282974" cy="655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latinLnBrk="0">
              <a:lnSpc>
                <a:spcPct val="100000"/>
              </a:lnSpc>
              <a:spcBef>
                <a:spcPts val="0"/>
              </a:spcBef>
            </a:pPr>
            <a:r>
              <a:rPr lang="en-GB" dirty="0"/>
              <a:t>We have been nourished with bread in the wilderness,</a:t>
            </a:r>
          </a:p>
          <a:p>
            <a:pPr latinLnBrk="0">
              <a:lnSpc>
                <a:spcPct val="100000"/>
              </a:lnSpc>
              <a:spcBef>
                <a:spcPts val="0"/>
              </a:spcBef>
            </a:pPr>
            <a:r>
              <a:rPr lang="en-GB" dirty="0"/>
              <a:t>and blessed with the cup of abundant love.</a:t>
            </a:r>
          </a:p>
          <a:p>
            <a:pPr latinLnBrk="0">
              <a:lnSpc>
                <a:spcPct val="100000"/>
              </a:lnSpc>
              <a:spcBef>
                <a:spcPts val="0"/>
              </a:spcBef>
            </a:pPr>
            <a:r>
              <a:rPr lang="en-GB" b="1" dirty="0"/>
              <a:t>As we travel on in peace and hope,</a:t>
            </a:r>
            <a:endParaRPr lang="en-GB" dirty="0"/>
          </a:p>
          <a:p>
            <a:pPr latinLnBrk="0">
              <a:lnSpc>
                <a:spcPct val="100000"/>
              </a:lnSpc>
              <a:spcBef>
                <a:spcPts val="0"/>
              </a:spcBef>
            </a:pPr>
            <a:r>
              <a:rPr lang="en-GB" b="1" dirty="0"/>
              <a:t>may the loving arms of the Creator uphold us,</a:t>
            </a:r>
            <a:endParaRPr lang="en-GB" dirty="0"/>
          </a:p>
          <a:p>
            <a:pPr latinLnBrk="0">
              <a:lnSpc>
                <a:spcPct val="100000"/>
              </a:lnSpc>
              <a:spcBef>
                <a:spcPts val="0"/>
              </a:spcBef>
            </a:pPr>
            <a:r>
              <a:rPr lang="en-GB" b="1" dirty="0"/>
              <a:t>the deep faith of the Son sustain us,</a:t>
            </a:r>
            <a:endParaRPr lang="en-GB" dirty="0"/>
          </a:p>
          <a:p>
            <a:pPr latinLnBrk="0">
              <a:lnSpc>
                <a:spcPct val="100000"/>
              </a:lnSpc>
              <a:spcBef>
                <a:spcPts val="0"/>
              </a:spcBef>
            </a:pPr>
            <a:r>
              <a:rPr lang="en-GB" b="1" dirty="0"/>
              <a:t>and the strength of the Spirit empower us. Amen.</a:t>
            </a:r>
            <a:endParaRPr lang="en-GB"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extBox 7">
            <a:extLst>
              <a:ext uri="{FF2B5EF4-FFF2-40B4-BE49-F238E27FC236}">
                <a16:creationId xmlns:a16="http://schemas.microsoft.com/office/drawing/2014/main" id="{10C2C81C-3012-FDC8-2091-2B36677CCC62}"/>
              </a:ext>
            </a:extLst>
          </p:cNvPr>
          <p:cNvSpPr txBox="1">
            <a:spLocks noChangeArrowheads="1"/>
          </p:cNvSpPr>
          <p:nvPr/>
        </p:nvSpPr>
        <p:spPr bwMode="auto">
          <a:xfrm>
            <a:off x="2132013" y="2309813"/>
            <a:ext cx="778351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altLang="en-US" sz="4800" b="1">
                <a:latin typeface="Arial" panose="020B0604020202020204" pitchFamily="34" charset="0"/>
              </a:rPr>
              <a:t>Hymn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ubtitle 2">
            <a:extLst>
              <a:ext uri="{FF2B5EF4-FFF2-40B4-BE49-F238E27FC236}">
                <a16:creationId xmlns:a16="http://schemas.microsoft.com/office/drawing/2014/main" id="{DA02C882-51F7-3711-F394-2EA264EFE96D}"/>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latinLnBrk="0">
              <a:lnSpc>
                <a:spcPct val="100000"/>
              </a:lnSpc>
              <a:spcBef>
                <a:spcPts val="0"/>
              </a:spcBef>
            </a:pPr>
            <a:r>
              <a:rPr lang="en-GB" dirty="0"/>
              <a:t>May the Ever-living Trinity</a:t>
            </a:r>
          </a:p>
          <a:p>
            <a:pPr latinLnBrk="0">
              <a:lnSpc>
                <a:spcPct val="100000"/>
              </a:lnSpc>
              <a:spcBef>
                <a:spcPts val="0"/>
              </a:spcBef>
            </a:pPr>
            <a:r>
              <a:rPr lang="en-GB" dirty="0"/>
              <a:t>be with </a:t>
            </a:r>
            <a:r>
              <a:rPr lang="en-GB" i="1" dirty="0"/>
              <a:t>you/us</a:t>
            </a:r>
            <a:r>
              <a:rPr lang="en-GB" dirty="0"/>
              <a:t> and bless </a:t>
            </a:r>
            <a:r>
              <a:rPr lang="en-GB" i="1" dirty="0"/>
              <a:t>you/us</a:t>
            </a:r>
            <a:endParaRPr lang="en-GB" dirty="0"/>
          </a:p>
          <a:p>
            <a:pPr latinLnBrk="0">
              <a:lnSpc>
                <a:spcPct val="100000"/>
              </a:lnSpc>
              <a:spcBef>
                <a:spcPts val="0"/>
              </a:spcBef>
            </a:pPr>
            <a:r>
              <a:rPr lang="en-GB" dirty="0"/>
              <a:t>in </a:t>
            </a:r>
            <a:r>
              <a:rPr lang="en-GB" i="1" dirty="0"/>
              <a:t>your/our</a:t>
            </a:r>
            <a:r>
              <a:rPr lang="en-GB" dirty="0"/>
              <a:t> desert journeying,</a:t>
            </a:r>
          </a:p>
          <a:p>
            <a:pPr latinLnBrk="0">
              <a:lnSpc>
                <a:spcPct val="100000"/>
              </a:lnSpc>
              <a:spcBef>
                <a:spcPts val="0"/>
              </a:spcBef>
            </a:pPr>
            <a:r>
              <a:rPr lang="en-GB" dirty="0"/>
              <a:t>and in </a:t>
            </a:r>
            <a:r>
              <a:rPr lang="en-GB" i="1" dirty="0"/>
              <a:t>your/our</a:t>
            </a:r>
            <a:r>
              <a:rPr lang="en-GB" dirty="0"/>
              <a:t> pilgrimage of faith,</a:t>
            </a:r>
          </a:p>
          <a:p>
            <a:pPr latinLnBrk="0">
              <a:lnSpc>
                <a:spcPct val="100000"/>
              </a:lnSpc>
              <a:spcBef>
                <a:spcPts val="0"/>
              </a:spcBef>
            </a:pPr>
            <a:r>
              <a:rPr lang="en-GB" dirty="0"/>
              <a:t>that </a:t>
            </a:r>
            <a:r>
              <a:rPr lang="en-GB" i="1" dirty="0"/>
              <a:t>you/we</a:t>
            </a:r>
            <a:r>
              <a:rPr lang="en-GB" dirty="0"/>
              <a:t> may follow</a:t>
            </a:r>
          </a:p>
          <a:p>
            <a:pPr latinLnBrk="0">
              <a:lnSpc>
                <a:spcPct val="100000"/>
              </a:lnSpc>
              <a:spcBef>
                <a:spcPts val="0"/>
              </a:spcBef>
            </a:pPr>
            <a:r>
              <a:rPr lang="en-GB" dirty="0"/>
              <a:t>in the footsteps of Christ</a:t>
            </a:r>
          </a:p>
          <a:p>
            <a:pPr latinLnBrk="0">
              <a:lnSpc>
                <a:spcPct val="100000"/>
              </a:lnSpc>
              <a:spcBef>
                <a:spcPts val="0"/>
              </a:spcBef>
            </a:pPr>
            <a:r>
              <a:rPr lang="en-GB" dirty="0"/>
              <a:t>and live to show his love.</a:t>
            </a:r>
          </a:p>
          <a:p>
            <a:pPr latinLnBrk="0">
              <a:lnSpc>
                <a:spcPct val="100000"/>
              </a:lnSpc>
              <a:spcBef>
                <a:spcPts val="0"/>
              </a:spcBef>
            </a:pPr>
            <a:r>
              <a:rPr lang="en-GB" b="1" dirty="0"/>
              <a:t>Amen.</a:t>
            </a:r>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ubtitle 2">
            <a:extLst>
              <a:ext uri="{FF2B5EF4-FFF2-40B4-BE49-F238E27FC236}">
                <a16:creationId xmlns:a16="http://schemas.microsoft.com/office/drawing/2014/main" id="{3A32D948-464A-0959-4280-1F49A59FCCB4}"/>
              </a:ext>
            </a:extLst>
          </p:cNvPr>
          <p:cNvSpPr>
            <a:spLocks noGrp="1" noChangeArrowheads="1"/>
          </p:cNvSpPr>
          <p:nvPr>
            <p:ph type="subTitle" idx="1"/>
          </p:nvPr>
        </p:nvSpPr>
        <p:spPr bwMode="auto">
          <a:xfrm>
            <a:off x="2147888" y="887413"/>
            <a:ext cx="9612312" cy="428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sz="2400" dirty="0">
                <a:solidFill>
                  <a:srgbClr val="C00000"/>
                </a:solidFill>
              </a:rPr>
              <a:t>The presiding minister says:</a:t>
            </a:r>
          </a:p>
          <a:p>
            <a:pPr>
              <a:lnSpc>
                <a:spcPct val="100000"/>
              </a:lnSpc>
              <a:spcBef>
                <a:spcPct val="0"/>
              </a:spcBef>
            </a:pPr>
            <a:endParaRPr lang="en-GB" altLang="en-US" sz="2400" dirty="0">
              <a:solidFill>
                <a:srgbClr val="C00000"/>
              </a:solidFill>
            </a:endParaRPr>
          </a:p>
          <a:p>
            <a:pPr>
              <a:lnSpc>
                <a:spcPct val="100000"/>
              </a:lnSpc>
              <a:spcBef>
                <a:spcPts val="0"/>
              </a:spcBef>
            </a:pPr>
            <a:r>
              <a:rPr lang="en-GB" dirty="0"/>
              <a:t>Go in the peace of Christ</a:t>
            </a:r>
          </a:p>
          <a:p>
            <a:pPr>
              <a:lnSpc>
                <a:spcPct val="100000"/>
              </a:lnSpc>
              <a:spcBef>
                <a:spcPts val="0"/>
              </a:spcBef>
            </a:pPr>
            <a:r>
              <a:rPr lang="en-GB" b="1" dirty="0"/>
              <a:t>Thanks be to God.</a:t>
            </a:r>
            <a:endParaRPr lang="en-GB"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78887-D9F4-4E6C-8488-2DF0E8F96C9D}"/>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DB6810F3-DDD0-E34C-B5EC-20A0F59275DC}"/>
              </a:ext>
            </a:extLst>
          </p:cNvPr>
          <p:cNvSpPr>
            <a:spLocks noGrp="1" noChangeArrowheads="1"/>
          </p:cNvSpPr>
          <p:nvPr>
            <p:ph type="ctrTitle"/>
          </p:nvPr>
        </p:nvSpPr>
        <p:spPr bwMode="auto">
          <a:xfrm>
            <a:off x="2208213" y="2409825"/>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altLang="en-US" b="1" dirty="0"/>
              <a:t>AN ADDITIONAL </a:t>
            </a:r>
            <a:br>
              <a:rPr lang="en-GB" altLang="en-US" b="1" dirty="0"/>
            </a:br>
            <a:r>
              <a:rPr lang="en-GB" altLang="en-US" b="1" dirty="0"/>
              <a:t>SERVICE OF </a:t>
            </a:r>
            <a:br>
              <a:rPr lang="en-GB" altLang="en-US" b="1" dirty="0"/>
            </a:br>
            <a:r>
              <a:rPr lang="en-GB" altLang="en-US" b="1" dirty="0"/>
              <a:t>HOLY COMMUNION </a:t>
            </a:r>
            <a:br>
              <a:rPr lang="en-GB" altLang="en-US" b="1" dirty="0"/>
            </a:br>
            <a:r>
              <a:rPr lang="en-GB" altLang="en-US" b="1" dirty="0"/>
              <a:t>FOR LENT</a:t>
            </a:r>
            <a:endParaRPr lang="en-GB" altLang="en-US" sz="2400" dirty="0"/>
          </a:p>
        </p:txBody>
      </p:sp>
    </p:spTree>
    <p:extLst>
      <p:ext uri="{BB962C8B-B14F-4D97-AF65-F5344CB8AC3E}">
        <p14:creationId xmlns:p14="http://schemas.microsoft.com/office/powerpoint/2010/main" val="3100840925"/>
      </p:ext>
    </p:extLst>
  </p:cSld>
  <p:clrMapOvr>
    <a:masterClrMapping/>
  </p:clrMapOvr>
</p:sld>
</file>

<file path=ppt/theme/theme1.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2.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3573 MC Powerpoint – new brand</Template>
  <TotalTime>2091</TotalTime>
  <Words>2182</Words>
  <Application>Microsoft Office PowerPoint</Application>
  <PresentationFormat>Widescreen</PresentationFormat>
  <Paragraphs>377</Paragraphs>
  <Slides>46</Slides>
  <Notes>46</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46</vt:i4>
      </vt:variant>
    </vt:vector>
  </HeadingPairs>
  <TitlesOfParts>
    <vt:vector size="56" baseType="lpstr">
      <vt:lpstr>Arial</vt:lpstr>
      <vt:lpstr>Calibri</vt:lpstr>
      <vt:lpstr>Calibri Light</vt:lpstr>
      <vt:lpstr>Franklin Gothic Book</vt:lpstr>
      <vt:lpstr>Franklin Gothic Medium</vt:lpstr>
      <vt:lpstr>3573 MC Powerpoint – new brand</vt:lpstr>
      <vt:lpstr>MC text slide</vt:lpstr>
      <vt:lpstr>MC Section slide</vt:lpstr>
      <vt:lpstr>1_MC text slide</vt:lpstr>
      <vt:lpstr>2_MC text slide</vt:lpstr>
      <vt:lpstr>PowerPoint Presentation</vt:lpstr>
      <vt:lpstr>AN ADDITIONAL  SERVICE OF  HOLY COMMUNION  FOR LENT</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SACRAMENT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BLESSING</vt:lpstr>
      <vt:lpstr>PowerPoint Presentation</vt:lpstr>
      <vt:lpstr>PowerPoint Presentation</vt:lpstr>
      <vt:lpstr>PowerPoint Presentation</vt:lpstr>
      <vt:lpstr>PowerPoint Presentation</vt:lpstr>
      <vt:lpstr>AN ADDITIONAL  SERVICE OF  HOLY COMMUNION  FOR LENT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Methodist Church new  brand Powerpoint title slide</dc:title>
  <dc:creator>Microsoft Office User</dc:creator>
  <cp:lastModifiedBy>Emily Morrell</cp:lastModifiedBy>
  <cp:revision>125</cp:revision>
  <dcterms:created xsi:type="dcterms:W3CDTF">2021-09-22T10:10:24Z</dcterms:created>
  <dcterms:modified xsi:type="dcterms:W3CDTF">2025-10-14T13:06:23Z</dcterms:modified>
</cp:coreProperties>
</file>