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67" r:id="rId3"/>
    <p:sldMasterId id="2147483741" r:id="rId4"/>
    <p:sldMasterId id="2147483816" r:id="rId5"/>
  </p:sldMasterIdLst>
  <p:notesMasterIdLst>
    <p:notesMasterId r:id="rId59"/>
  </p:notesMasterIdLst>
  <p:sldIdLst>
    <p:sldId id="411" r:id="rId6"/>
    <p:sldId id="257" r:id="rId7"/>
    <p:sldId id="309" r:id="rId8"/>
    <p:sldId id="462" r:id="rId9"/>
    <p:sldId id="535" r:id="rId10"/>
    <p:sldId id="307" r:id="rId11"/>
    <p:sldId id="260" r:id="rId12"/>
    <p:sldId id="536" r:id="rId13"/>
    <p:sldId id="521" r:id="rId14"/>
    <p:sldId id="537" r:id="rId15"/>
    <p:sldId id="538" r:id="rId16"/>
    <p:sldId id="331" r:id="rId17"/>
    <p:sldId id="330" r:id="rId18"/>
    <p:sldId id="337" r:id="rId19"/>
    <p:sldId id="473" r:id="rId20"/>
    <p:sldId id="539" r:id="rId21"/>
    <p:sldId id="540" r:id="rId22"/>
    <p:sldId id="542" r:id="rId23"/>
    <p:sldId id="543" r:id="rId24"/>
    <p:sldId id="544" r:id="rId25"/>
    <p:sldId id="545" r:id="rId26"/>
    <p:sldId id="546" r:id="rId27"/>
    <p:sldId id="547" r:id="rId28"/>
    <p:sldId id="346" r:id="rId29"/>
    <p:sldId id="420" r:id="rId30"/>
    <p:sldId id="421" r:id="rId31"/>
    <p:sldId id="390" r:id="rId32"/>
    <p:sldId id="353" r:id="rId33"/>
    <p:sldId id="527" r:id="rId34"/>
    <p:sldId id="548" r:id="rId35"/>
    <p:sldId id="549" r:id="rId36"/>
    <p:sldId id="357" r:id="rId37"/>
    <p:sldId id="432" r:id="rId38"/>
    <p:sldId id="532" r:id="rId39"/>
    <p:sldId id="533" r:id="rId40"/>
    <p:sldId id="550" r:id="rId41"/>
    <p:sldId id="534" r:id="rId42"/>
    <p:sldId id="551" r:id="rId43"/>
    <p:sldId id="478" r:id="rId44"/>
    <p:sldId id="479" r:id="rId45"/>
    <p:sldId id="480" r:id="rId46"/>
    <p:sldId id="481" r:id="rId47"/>
    <p:sldId id="552" r:id="rId48"/>
    <p:sldId id="482" r:id="rId49"/>
    <p:sldId id="435" r:id="rId50"/>
    <p:sldId id="371" r:id="rId51"/>
    <p:sldId id="372" r:id="rId52"/>
    <p:sldId id="553" r:id="rId53"/>
    <p:sldId id="554" r:id="rId54"/>
    <p:sldId id="459" r:id="rId55"/>
    <p:sldId id="507" r:id="rId56"/>
    <p:sldId id="436" r:id="rId57"/>
    <p:sldId id="555" r:id="rId5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pos="1413">
          <p15:clr>
            <a:srgbClr val="A4A3A4"/>
          </p15:clr>
        </p15:guide>
        <p15:guide id="3" orient="horz" pos="3702">
          <p15:clr>
            <a:srgbClr val="A4A3A4"/>
          </p15:clr>
        </p15:guide>
        <p15:guide id="4" orient="horz" pos="867">
          <p15:clr>
            <a:srgbClr val="A4A3A4"/>
          </p15:clr>
        </p15:guide>
        <p15:guide id="5" orient="horz" pos="4088">
          <p15:clr>
            <a:srgbClr val="A4A3A4"/>
          </p15:clr>
        </p15:guide>
        <p15:guide id="6" orient="horz" pos="2260">
          <p15:clr>
            <a:srgbClr val="A4A3A4"/>
          </p15:clr>
        </p15:guide>
        <p15:guide id="7" pos="1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73" autoAdjust="0"/>
    <p:restoredTop sz="66603"/>
  </p:normalViewPr>
  <p:slideViewPr>
    <p:cSldViewPr snapToGrid="0" snapToObjects="1">
      <p:cViewPr varScale="1">
        <p:scale>
          <a:sx n="57" d="100"/>
          <a:sy n="57" d="100"/>
        </p:scale>
        <p:origin x="1410" y="78"/>
      </p:cViewPr>
      <p:guideLst>
        <p:guide pos="3840"/>
        <p:guide pos="1413"/>
        <p:guide orient="horz" pos="3702"/>
        <p:guide orient="horz" pos="867"/>
        <p:guide orient="horz" pos="4088"/>
        <p:guide orient="horz" pos="2260"/>
        <p:guide pos="1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1BB03A-3194-D243-A8E5-5A0871955E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149E3DD7-B2AC-2E4C-A88C-AEEEC3A5B9E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28C0DE1-8CF2-403D-B36D-86F9955DD1F1}" type="datetimeFigureOut">
              <a:rPr lang="en-US"/>
              <a:pPr>
                <a:defRPr/>
              </a:pPr>
              <a:t>10/10/2025</a:t>
            </a:fld>
            <a:endParaRPr lang="en-US"/>
          </a:p>
        </p:txBody>
      </p:sp>
      <p:sp>
        <p:nvSpPr>
          <p:cNvPr id="4" name="Slide Image Placeholder 3">
            <a:extLst>
              <a:ext uri="{FF2B5EF4-FFF2-40B4-BE49-F238E27FC236}">
                <a16:creationId xmlns:a16="http://schemas.microsoft.com/office/drawing/2014/main" id="{AB40AA45-2718-5146-B183-2A6DD995780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49E18AB-1A53-5244-A2E6-1BDCFD7580F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25714B2-A0C1-4241-B81E-D15568F895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B83EAA0-7D27-BA46-8465-6996F9B3DCD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50BFAA-E608-4247-A814-A5B2615C5AF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6798576-9450-51D2-C089-0C7827E602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AF69B5A-9AE8-F176-E27C-2D9DC69D87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1508" name="Slide Number Placeholder 3">
            <a:extLst>
              <a:ext uri="{FF2B5EF4-FFF2-40B4-BE49-F238E27FC236}">
                <a16:creationId xmlns:a16="http://schemas.microsoft.com/office/drawing/2014/main" id="{2D9B6FA8-36A7-0893-755B-7041F14709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B7376B4-A02E-4FA4-BDA6-0069899F008B}"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E5A2D25-036A-1953-AF64-5D42E90A6E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F48BE8C-E505-F06A-D5DA-CAD3D70908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F755645E-0933-0956-BB68-A8FCEC81C8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D8C4167-1984-1621-A793-01AE13BAB9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4F5201EE-E3E0-39BC-6B9D-FB7D46D233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25604" name="Slide Number Placeholder 3">
            <a:extLst>
              <a:ext uri="{FF2B5EF4-FFF2-40B4-BE49-F238E27FC236}">
                <a16:creationId xmlns:a16="http://schemas.microsoft.com/office/drawing/2014/main" id="{9C53413E-C362-DE66-DEC1-9A501A402D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A5EF0DF-8CEB-4F22-897B-07A1E444A560}"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D0BC83ED-9331-B325-FD96-630F166373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220D780-C201-A533-1841-5556ECD3F6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dirty="0">
                <a:latin typeface="Arial" panose="020B0604020202020204" pitchFamily="34" charset="0"/>
                <a:cs typeface="Arial" panose="020B0604020202020204" pitchFamily="34" charset="0"/>
              </a:rPr>
              <a:t>*The presiding minister says:</a:t>
            </a:r>
          </a:p>
        </p:txBody>
      </p:sp>
      <p:sp>
        <p:nvSpPr>
          <p:cNvPr id="27652" name="Slide Number Placeholder 3">
            <a:extLst>
              <a:ext uri="{FF2B5EF4-FFF2-40B4-BE49-F238E27FC236}">
                <a16:creationId xmlns:a16="http://schemas.microsoft.com/office/drawing/2014/main" id="{802AEE7D-7888-F91A-3220-C224D706EE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CCCB1-986F-E667-BD5F-E797C9D2F615}"/>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62269E39-BDAA-A880-05B1-06BF959EA8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36C02675-7CA4-4821-6743-6DA942D24A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dirty="0">
                <a:latin typeface="Arial" panose="020B0604020202020204" pitchFamily="34" charset="0"/>
                <a:cs typeface="Arial" panose="020B0604020202020204" pitchFamily="34" charset="0"/>
              </a:rPr>
              <a:t>*The presiding minister says:</a:t>
            </a:r>
          </a:p>
        </p:txBody>
      </p:sp>
      <p:sp>
        <p:nvSpPr>
          <p:cNvPr id="27652" name="Slide Number Placeholder 3">
            <a:extLst>
              <a:ext uri="{FF2B5EF4-FFF2-40B4-BE49-F238E27FC236}">
                <a16:creationId xmlns:a16="http://schemas.microsoft.com/office/drawing/2014/main" id="{2853F7D8-AD5D-CB71-AE64-9529FB09F9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5</a:t>
            </a:fld>
            <a:endParaRPr lang="en-US" altLang="en-US"/>
          </a:p>
        </p:txBody>
      </p:sp>
    </p:spTree>
    <p:extLst>
      <p:ext uri="{BB962C8B-B14F-4D97-AF65-F5344CB8AC3E}">
        <p14:creationId xmlns:p14="http://schemas.microsoft.com/office/powerpoint/2010/main" val="2145559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2B8AF3E6-E04B-6048-772F-091F050E3E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06FEEAA6-655B-FCA4-71E4-F68083807F9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solidFill>
                  <a:srgbClr val="000000"/>
                </a:solidFill>
              </a:rPr>
              <a:t>Hymn or song</a:t>
            </a:r>
          </a:p>
          <a:p>
            <a:endParaRPr lang="en-US" altLang="en-US" dirty="0"/>
          </a:p>
        </p:txBody>
      </p:sp>
      <p:sp>
        <p:nvSpPr>
          <p:cNvPr id="29700" name="Slide Number Placeholder 3">
            <a:extLst>
              <a:ext uri="{FF2B5EF4-FFF2-40B4-BE49-F238E27FC236}">
                <a16:creationId xmlns:a16="http://schemas.microsoft.com/office/drawing/2014/main" id="{FE755EF2-2169-8215-949A-6E350C24F3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C73CDF-4621-42A4-851A-225B701D0C17}"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FFEE4965-DD0A-21A2-9B11-A9A97E180D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8453327-3A80-C1A8-073D-C64141B792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latin typeface="Arial" panose="020B0604020202020204" pitchFamily="34" charset="0"/>
                <a:cs typeface="Arial" panose="020B0604020202020204" pitchFamily="34" charset="0"/>
              </a:rPr>
              <a:t>For a morning service:</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CFE2E8CB-81D8-E24F-E509-E7BAF3908A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E4B41-D8AE-D7D4-220C-683EDA828789}"/>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08D7500-C616-7827-8454-394DBE6484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4582EA02-0D8E-28B5-43B2-9156E2271D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dirty="0">
                <a:latin typeface="Arial" panose="020B0604020202020204" pitchFamily="34" charset="0"/>
                <a:cs typeface="Arial" panose="020B0604020202020204" pitchFamily="34" charset="0"/>
              </a:rPr>
              <a:t>For an evening service:</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3C580B32-64AD-B363-D81A-356704BD10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8</a:t>
            </a:fld>
            <a:endParaRPr lang="en-US" altLang="en-US"/>
          </a:p>
        </p:txBody>
      </p:sp>
    </p:spTree>
    <p:extLst>
      <p:ext uri="{BB962C8B-B14F-4D97-AF65-F5344CB8AC3E}">
        <p14:creationId xmlns:p14="http://schemas.microsoft.com/office/powerpoint/2010/main" val="1519853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79844-9575-7953-D3E1-17AD221A2C40}"/>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C23EC04F-108B-0829-ACC8-322F8FCE36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C88CC3C1-71C6-E4F0-676B-9081651690A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solidFill>
                  <a:srgbClr val="C00000"/>
                </a:solidFill>
                <a:latin typeface="Arial" panose="020B0604020202020204" pitchFamily="34" charset="0"/>
                <a:cs typeface="Arial" panose="020B0604020202020204" pitchFamily="34" charset="0"/>
              </a:rPr>
              <a:t>The presiding minister says:</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19CEBC46-4836-C897-06A2-BBD58B14386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9</a:t>
            </a:fld>
            <a:endParaRPr lang="en-US" altLang="en-US"/>
          </a:p>
        </p:txBody>
      </p:sp>
    </p:spTree>
    <p:extLst>
      <p:ext uri="{BB962C8B-B14F-4D97-AF65-F5344CB8AC3E}">
        <p14:creationId xmlns:p14="http://schemas.microsoft.com/office/powerpoint/2010/main" val="2892528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7833E-8E29-C507-CE53-FF6D6D47B8D9}"/>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44F451D-4EFF-9F32-B5BF-0BF08F7228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C7D8B825-985D-D0DC-546D-59E39CEB87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CA7B0ED5-236A-E3B6-EA51-7B5F525A33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10</a:t>
            </a:fld>
            <a:endParaRPr lang="en-US" altLang="en-US"/>
          </a:p>
        </p:txBody>
      </p:sp>
    </p:spTree>
    <p:extLst>
      <p:ext uri="{BB962C8B-B14F-4D97-AF65-F5344CB8AC3E}">
        <p14:creationId xmlns:p14="http://schemas.microsoft.com/office/powerpoint/2010/main" val="897675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804F5-8557-5716-2115-0005AFC40B5B}"/>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F3CAEBB-A4EC-400B-A977-1A26D0D1C5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BEEDAA86-FF4E-CD58-C4BF-9264396C30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collect of the day or this or some other prayer:</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43E0E725-9958-1638-53A1-0BE5AF9B1C0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11</a:t>
            </a:fld>
            <a:endParaRPr lang="en-US" altLang="en-US"/>
          </a:p>
        </p:txBody>
      </p:sp>
    </p:spTree>
    <p:extLst>
      <p:ext uri="{BB962C8B-B14F-4D97-AF65-F5344CB8AC3E}">
        <p14:creationId xmlns:p14="http://schemas.microsoft.com/office/powerpoint/2010/main" val="327328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9E5CEB9-52AC-AC24-C739-89128128C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B14A799A-5EAF-8F06-24B4-15D0F62918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56324" name="Slide Number Placeholder 3">
            <a:extLst>
              <a:ext uri="{FF2B5EF4-FFF2-40B4-BE49-F238E27FC236}">
                <a16:creationId xmlns:a16="http://schemas.microsoft.com/office/drawing/2014/main" id="{64228833-514B-94FA-3E59-F067614489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F5F2FF-9CB2-4826-9F81-1717ADA04C02}"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FCC1B709-E0A8-056A-B78E-40B6ED1DE8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8FDB54E2-1CF9-1081-43D3-AA547B1A23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*Two or three readings of Scripture are read, the last of which is the Gospel.</a:t>
            </a:r>
            <a:endParaRPr lang="en-GB" sz="1200" kern="1200" dirty="0">
              <a:solidFill>
                <a:schemeClr val="tx1"/>
              </a:solidFill>
              <a:effectLst/>
              <a:latin typeface="+mn-lt"/>
              <a:ea typeface="+mn-ea"/>
              <a:cs typeface="+mn-cs"/>
            </a:endParaRPr>
          </a:p>
        </p:txBody>
      </p:sp>
      <p:sp>
        <p:nvSpPr>
          <p:cNvPr id="58372" name="Slide Number Placeholder 3">
            <a:extLst>
              <a:ext uri="{FF2B5EF4-FFF2-40B4-BE49-F238E27FC236}">
                <a16:creationId xmlns:a16="http://schemas.microsoft.com/office/drawing/2014/main" id="{9604308B-52AB-459D-22F3-E51EBEA71F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2AA1D6-02D8-4708-B266-7D1A0EDF7638}"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14BA63A0-9F90-F7D4-CA4C-C97BAAC54E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C9588CAE-0AAF-454A-7FB4-13DE8B244D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God’s word is proclaimed</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and shared in a sermon, or in comment, discussion or reflection</a:t>
            </a:r>
          </a:p>
          <a:p>
            <a:endParaRPr lang="en-GB" altLang="en-US" dirty="0"/>
          </a:p>
          <a:p>
            <a:endParaRPr lang="en-GB" altLang="en-US" dirty="0"/>
          </a:p>
        </p:txBody>
      </p:sp>
      <p:sp>
        <p:nvSpPr>
          <p:cNvPr id="70660" name="Slide Number Placeholder 3">
            <a:extLst>
              <a:ext uri="{FF2B5EF4-FFF2-40B4-BE49-F238E27FC236}">
                <a16:creationId xmlns:a16="http://schemas.microsoft.com/office/drawing/2014/main" id="{FDAC18DF-81B2-7EBC-46D1-7414FD8063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04ACFDF8-D2B2-DB23-FA67-D89E3B3C69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C10C26C9-F1AE-B4C2-487E-1C703A43A6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90A3A32C-9825-6D2D-B18B-28979A9492B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BCB9C-176A-A6CF-8DAF-2E31B89E4237}"/>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BF2383D0-49F0-857C-3418-E5A428EFB4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8B434372-AA4A-FD99-048B-FB686D7E2E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1DC60730-6A70-C078-A64F-3DDD00E1FBE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16</a:t>
            </a:fld>
            <a:endParaRPr lang="en-US" altLang="en-US"/>
          </a:p>
        </p:txBody>
      </p:sp>
    </p:spTree>
    <p:extLst>
      <p:ext uri="{BB962C8B-B14F-4D97-AF65-F5344CB8AC3E}">
        <p14:creationId xmlns:p14="http://schemas.microsoft.com/office/powerpoint/2010/main" val="4052573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7AAA7-B2E8-F284-4DDC-897C57CCDF2A}"/>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D57CC52A-78A5-AC97-71E7-7AB9B6D29B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AEBC1374-C47C-36CD-A6E5-78742EE7F8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1129C8C2-10EE-7563-EA76-11BB9909A4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17</a:t>
            </a:fld>
            <a:endParaRPr lang="en-US" altLang="en-US"/>
          </a:p>
        </p:txBody>
      </p:sp>
    </p:spTree>
    <p:extLst>
      <p:ext uri="{BB962C8B-B14F-4D97-AF65-F5344CB8AC3E}">
        <p14:creationId xmlns:p14="http://schemas.microsoft.com/office/powerpoint/2010/main" val="96487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4A7F2-A87C-54DB-6370-C31605A67913}"/>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4165111A-EAB3-30C6-7410-DF146D33DFA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882C08D4-DB6C-DDAD-5BCC-2624A84BBE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ts val="0"/>
              </a:spcBef>
            </a:pPr>
            <a:r>
              <a:rPr lang="en-GB" dirty="0"/>
              <a:t>The Nicene Creed</a:t>
            </a:r>
          </a:p>
        </p:txBody>
      </p:sp>
      <p:sp>
        <p:nvSpPr>
          <p:cNvPr id="74756" name="Slide Number Placeholder 3">
            <a:extLst>
              <a:ext uri="{FF2B5EF4-FFF2-40B4-BE49-F238E27FC236}">
                <a16:creationId xmlns:a16="http://schemas.microsoft.com/office/drawing/2014/main" id="{D56433E9-E944-AA3D-981E-CCD4A06764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18</a:t>
            </a:fld>
            <a:endParaRPr lang="en-US" altLang="en-US"/>
          </a:p>
        </p:txBody>
      </p:sp>
    </p:spTree>
    <p:extLst>
      <p:ext uri="{BB962C8B-B14F-4D97-AF65-F5344CB8AC3E}">
        <p14:creationId xmlns:p14="http://schemas.microsoft.com/office/powerpoint/2010/main" val="3263550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C66E-0BAB-3A0C-C93D-0B72DBF0D9D4}"/>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4DE264AA-F541-C71E-695F-AA5B0139552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356D6E67-7FDD-D111-D0FD-3DD7BDB9F2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ts val="0"/>
              </a:spcBef>
            </a:pPr>
            <a:r>
              <a:rPr lang="en-GB" dirty="0"/>
              <a:t>The Nicene Creed</a:t>
            </a:r>
          </a:p>
        </p:txBody>
      </p:sp>
      <p:sp>
        <p:nvSpPr>
          <p:cNvPr id="74756" name="Slide Number Placeholder 3">
            <a:extLst>
              <a:ext uri="{FF2B5EF4-FFF2-40B4-BE49-F238E27FC236}">
                <a16:creationId xmlns:a16="http://schemas.microsoft.com/office/drawing/2014/main" id="{612FC0DE-AC04-142A-D562-836BC91691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19</a:t>
            </a:fld>
            <a:endParaRPr lang="en-US" altLang="en-US"/>
          </a:p>
        </p:txBody>
      </p:sp>
    </p:spTree>
    <p:extLst>
      <p:ext uri="{BB962C8B-B14F-4D97-AF65-F5344CB8AC3E}">
        <p14:creationId xmlns:p14="http://schemas.microsoft.com/office/powerpoint/2010/main" val="1683501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F1B1E-68D2-8E9D-132F-82918F55092A}"/>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F398331C-A476-3E6A-D76C-CACAB9C255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2DCDDA82-1927-67FE-800F-C3210046B6E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ts val="0"/>
              </a:spcBef>
            </a:pPr>
            <a:r>
              <a:rPr lang="en-GB" dirty="0"/>
              <a:t>The Nicene Creed</a:t>
            </a:r>
          </a:p>
        </p:txBody>
      </p:sp>
      <p:sp>
        <p:nvSpPr>
          <p:cNvPr id="74756" name="Slide Number Placeholder 3">
            <a:extLst>
              <a:ext uri="{FF2B5EF4-FFF2-40B4-BE49-F238E27FC236}">
                <a16:creationId xmlns:a16="http://schemas.microsoft.com/office/drawing/2014/main" id="{3DBCBF83-25DD-8FB2-8B66-F6484611F8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20</a:t>
            </a:fld>
            <a:endParaRPr lang="en-US" altLang="en-US"/>
          </a:p>
        </p:txBody>
      </p:sp>
    </p:spTree>
    <p:extLst>
      <p:ext uri="{BB962C8B-B14F-4D97-AF65-F5344CB8AC3E}">
        <p14:creationId xmlns:p14="http://schemas.microsoft.com/office/powerpoint/2010/main" val="3445521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3B541-4BDC-86AD-682F-15A3A98A1B7D}"/>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80A07F7-EAC5-C57F-B6C4-C22F0D09A8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780ADDA4-8846-E9BC-78A5-059BFE5160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ts val="0"/>
              </a:spcBef>
            </a:pPr>
            <a:r>
              <a:rPr lang="en-GB" dirty="0"/>
              <a:t>The Nicene Creed</a:t>
            </a:r>
          </a:p>
        </p:txBody>
      </p:sp>
      <p:sp>
        <p:nvSpPr>
          <p:cNvPr id="74756" name="Slide Number Placeholder 3">
            <a:extLst>
              <a:ext uri="{FF2B5EF4-FFF2-40B4-BE49-F238E27FC236}">
                <a16:creationId xmlns:a16="http://schemas.microsoft.com/office/drawing/2014/main" id="{4A37C75A-2B75-66C7-7388-3A0200D6979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21</a:t>
            </a:fld>
            <a:endParaRPr lang="en-US" altLang="en-US"/>
          </a:p>
        </p:txBody>
      </p:sp>
    </p:spTree>
    <p:extLst>
      <p:ext uri="{BB962C8B-B14F-4D97-AF65-F5344CB8AC3E}">
        <p14:creationId xmlns:p14="http://schemas.microsoft.com/office/powerpoint/2010/main" val="1905677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93944-A074-4747-AF42-E275ABC9CE44}"/>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8CBA2F0A-8889-5D15-0D15-60F6EC39DDF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CA0AE5C0-296C-1E14-CF53-E41C50FE4A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ts val="0"/>
              </a:spcBef>
            </a:pPr>
            <a:r>
              <a:rPr lang="en-GB" dirty="0"/>
              <a:t>The Nicene Creed</a:t>
            </a:r>
          </a:p>
        </p:txBody>
      </p:sp>
      <p:sp>
        <p:nvSpPr>
          <p:cNvPr id="74756" name="Slide Number Placeholder 3">
            <a:extLst>
              <a:ext uri="{FF2B5EF4-FFF2-40B4-BE49-F238E27FC236}">
                <a16:creationId xmlns:a16="http://schemas.microsoft.com/office/drawing/2014/main" id="{095B71AD-FBC4-6ACA-DAAF-04842E802F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22</a:t>
            </a:fld>
            <a:endParaRPr lang="en-US" altLang="en-US"/>
          </a:p>
        </p:txBody>
      </p:sp>
    </p:spTree>
    <p:extLst>
      <p:ext uri="{BB962C8B-B14F-4D97-AF65-F5344CB8AC3E}">
        <p14:creationId xmlns:p14="http://schemas.microsoft.com/office/powerpoint/2010/main" val="3500170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B2020-E250-8BA7-336D-99CB7BD2B148}"/>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DDD81D91-245A-DB65-9103-9A3D3327DE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157BD012-A724-7D83-C98F-C5C419AB6C2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ts val="0"/>
              </a:spcBef>
            </a:pPr>
            <a:r>
              <a:rPr lang="en-GB" dirty="0"/>
              <a:t>The Nicene Creed</a:t>
            </a:r>
          </a:p>
        </p:txBody>
      </p:sp>
      <p:sp>
        <p:nvSpPr>
          <p:cNvPr id="74756" name="Slide Number Placeholder 3">
            <a:extLst>
              <a:ext uri="{FF2B5EF4-FFF2-40B4-BE49-F238E27FC236}">
                <a16:creationId xmlns:a16="http://schemas.microsoft.com/office/drawing/2014/main" id="{FC1CAC30-68AE-33CE-3D96-41BD9B8E50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23</a:t>
            </a:fld>
            <a:endParaRPr lang="en-US" altLang="en-US"/>
          </a:p>
        </p:txBody>
      </p:sp>
    </p:spTree>
    <p:extLst>
      <p:ext uri="{BB962C8B-B14F-4D97-AF65-F5344CB8AC3E}">
        <p14:creationId xmlns:p14="http://schemas.microsoft.com/office/powerpoint/2010/main" val="1448879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C30388E-1B32-7813-1C79-613B1D7F72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922CDDDD-27CE-DB1D-E0D2-CBFC46A1F4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a:p>
        </p:txBody>
      </p:sp>
      <p:sp>
        <p:nvSpPr>
          <p:cNvPr id="87044" name="Slide Number Placeholder 3">
            <a:extLst>
              <a:ext uri="{FF2B5EF4-FFF2-40B4-BE49-F238E27FC236}">
                <a16:creationId xmlns:a16="http://schemas.microsoft.com/office/drawing/2014/main" id="{250D343A-67F5-69D4-1FE9-231519E7F5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28E6045-A1FA-470B-8AC1-1442DB11DA7F}" type="slidenum">
              <a:rPr lang="en-US" altLang="en-US"/>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EC6F5C83-9A1B-D475-BDAD-44643D5F37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B9BFD470-887F-5CDB-7F37-13602897AE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Peace</a:t>
            </a:r>
          </a:p>
          <a:p>
            <a:r>
              <a:rPr lang="en-GB" sz="1200" kern="1200" dirty="0">
                <a:solidFill>
                  <a:schemeClr val="tx1"/>
                </a:solidFill>
                <a:effectLst/>
                <a:latin typeface="+mn-lt"/>
                <a:ea typeface="+mn-ea"/>
                <a:cs typeface="+mn-cs"/>
              </a:rPr>
              <a:t> </a:t>
            </a:r>
          </a:p>
        </p:txBody>
      </p:sp>
      <p:sp>
        <p:nvSpPr>
          <p:cNvPr id="89092" name="Slide Number Placeholder 3">
            <a:extLst>
              <a:ext uri="{FF2B5EF4-FFF2-40B4-BE49-F238E27FC236}">
                <a16:creationId xmlns:a16="http://schemas.microsoft.com/office/drawing/2014/main" id="{A23AC6D6-0220-D389-1100-0A394B7CB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8A95A77-F7A8-46A5-838D-CD4D744BE1B3}" type="slidenum">
              <a:rPr lang="en-US" altLang="en-US">
                <a:solidFill>
                  <a:srgbClr val="000000"/>
                </a:solidFill>
              </a:rPr>
              <a:pPr/>
              <a:t>25</a:t>
            </a:fld>
            <a:endParaRPr lang="en-US" alt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A93ACCB2-00CB-76E4-36FC-DF93514084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C609CC52-0BEA-44EF-42A0-A214426311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All stand.</a:t>
            </a:r>
          </a:p>
          <a:p>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people may greet one another in the name of Christ.</a:t>
            </a:r>
          </a:p>
          <a:p>
            <a:endParaRPr lang="en-GB" sz="1200" kern="1200" dirty="0">
              <a:solidFill>
                <a:schemeClr val="tx1"/>
              </a:solidFill>
              <a:effectLst/>
              <a:latin typeface="+mn-lt"/>
              <a:ea typeface="+mn-ea"/>
              <a:cs typeface="+mn-cs"/>
            </a:endParaRPr>
          </a:p>
        </p:txBody>
      </p:sp>
      <p:sp>
        <p:nvSpPr>
          <p:cNvPr id="91140" name="Slide Number Placeholder 3">
            <a:extLst>
              <a:ext uri="{FF2B5EF4-FFF2-40B4-BE49-F238E27FC236}">
                <a16:creationId xmlns:a16="http://schemas.microsoft.com/office/drawing/2014/main" id="{8852161F-4A55-94E5-8C8F-5B77E0C593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04005F2-222A-4235-91F8-EB7F2B5E9F04}" type="slidenum">
              <a:rPr lang="en-US" altLang="en-US">
                <a:solidFill>
                  <a:srgbClr val="000000"/>
                </a:solidFill>
              </a:rPr>
              <a:pPr/>
              <a:t>26</a:t>
            </a:fld>
            <a:endParaRPr lang="en-US" alt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18F8DE21-7D93-1D75-5B00-9991141EDA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6F04B9B5-F0D2-45C0-74B8-BDD6176048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PREPARATION OF THE GIFTS</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hymn or song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offerings of the people are presented. Bread and wine are brought to the table (or if already on the table are uncovered). The presiding minister takes the bread and wine and prepares them for use.</a:t>
            </a:r>
          </a:p>
        </p:txBody>
      </p:sp>
      <p:sp>
        <p:nvSpPr>
          <p:cNvPr id="95236" name="Slide Number Placeholder 3">
            <a:extLst>
              <a:ext uri="{FF2B5EF4-FFF2-40B4-BE49-F238E27FC236}">
                <a16:creationId xmlns:a16="http://schemas.microsoft.com/office/drawing/2014/main" id="{DA730237-5378-7125-F32F-4D913806D5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1E2C74-B5B9-4579-B0BF-7401609D3D91}" type="slidenum">
              <a:rPr lang="en-US" altLang="en-US"/>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6CBC89C-961C-019A-D0CC-D8CC7B1471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29CE936D-0C75-1FDA-86AC-4AC1B9417B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0D3D0406-8B08-E486-ED9A-87BFF52A7C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F6A5F-2600-2DEB-6EBE-5C2E044AD343}"/>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7A46C455-F925-9A4C-4768-D36BA1AA24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64C4DF98-1060-2171-0A08-B37193E890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5EA2D6EA-72AA-A57C-D632-552D07883F0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29</a:t>
            </a:fld>
            <a:endParaRPr lang="en-US" altLang="en-US"/>
          </a:p>
        </p:txBody>
      </p:sp>
    </p:spTree>
    <p:extLst>
      <p:ext uri="{BB962C8B-B14F-4D97-AF65-F5344CB8AC3E}">
        <p14:creationId xmlns:p14="http://schemas.microsoft.com/office/powerpoint/2010/main" val="37592889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39EF3-80FF-F335-DADF-9A7859CE16ED}"/>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A1E9745-09B2-EAD4-A897-0EF0236D93F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3CD0E79F-84F0-5D88-A3BC-65EC8226E7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0A6FA8C0-8D52-5733-657F-41D293CBC5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30</a:t>
            </a:fld>
            <a:endParaRPr lang="en-US" altLang="en-US"/>
          </a:p>
        </p:txBody>
      </p:sp>
    </p:spTree>
    <p:extLst>
      <p:ext uri="{BB962C8B-B14F-4D97-AF65-F5344CB8AC3E}">
        <p14:creationId xmlns:p14="http://schemas.microsoft.com/office/powerpoint/2010/main" val="11176926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75171-2B2D-020F-BC14-7FCAF88227BA}"/>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107911DB-2BB0-C10E-B344-26A879BEE2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FEEAC324-C7C1-A1DB-76FE-956C8AA5EE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590064A9-C197-3580-3717-843BE13330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31</a:t>
            </a:fld>
            <a:endParaRPr lang="en-US" altLang="en-US"/>
          </a:p>
        </p:txBody>
      </p:sp>
    </p:spTree>
    <p:extLst>
      <p:ext uri="{BB962C8B-B14F-4D97-AF65-F5344CB8AC3E}">
        <p14:creationId xmlns:p14="http://schemas.microsoft.com/office/powerpoint/2010/main" val="3105662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831A4AD3-CE08-1EDC-8E28-EBA35B0CBF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F9FFCE0F-8D62-D54C-6807-3CAFBA5005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b="1" dirty="0"/>
          </a:p>
        </p:txBody>
      </p:sp>
      <p:sp>
        <p:nvSpPr>
          <p:cNvPr id="105476" name="Slide Number Placeholder 3">
            <a:extLst>
              <a:ext uri="{FF2B5EF4-FFF2-40B4-BE49-F238E27FC236}">
                <a16:creationId xmlns:a16="http://schemas.microsoft.com/office/drawing/2014/main" id="{417A80EC-9A37-B1A4-75E6-DD1BB96D38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672E449-06CA-4B22-A250-CC85828C9D5A}" type="slidenum">
              <a:rPr lang="en-US" altLang="en-US"/>
              <a:pPr/>
              <a:t>32</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69E2165F-2825-5BAD-8C91-7FFC98AB90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CEF817A9-0C04-183B-F6D2-2A8DA3D0E3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E076D528-8ADA-640A-CBE9-DA4C14E221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33</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6D72-6272-2167-02F0-D3D6320B4168}"/>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D1F761D9-664F-5AC6-3180-49B515EB52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633E7C03-F195-3C57-84B2-AC6FE3ACC1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337682D8-C362-AA76-B1D0-335DC64E9E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34</a:t>
            </a:fld>
            <a:endParaRPr lang="en-US" altLang="en-US"/>
          </a:p>
        </p:txBody>
      </p:sp>
    </p:spTree>
    <p:extLst>
      <p:ext uri="{BB962C8B-B14F-4D97-AF65-F5344CB8AC3E}">
        <p14:creationId xmlns:p14="http://schemas.microsoft.com/office/powerpoint/2010/main" val="1935199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7979C-0E46-6274-4FE1-2784614186F7}"/>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80B1AA51-2D86-3417-96B1-97374B5EAE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EF224CD1-2136-4319-6F1B-AA0D45416C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17F2E285-2B2C-1E02-5604-96FCBDFA1C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35</a:t>
            </a:fld>
            <a:endParaRPr lang="en-US" altLang="en-US"/>
          </a:p>
        </p:txBody>
      </p:sp>
    </p:spTree>
    <p:extLst>
      <p:ext uri="{BB962C8B-B14F-4D97-AF65-F5344CB8AC3E}">
        <p14:creationId xmlns:p14="http://schemas.microsoft.com/office/powerpoint/2010/main" val="1223919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DBD56-B723-1923-C77A-4125562B628D}"/>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A72933E7-D4FC-B3F8-0F02-450F7DC982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4A1EE621-6939-A13E-6A99-AC01DB442C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B1C9A837-2A0A-BDEA-4896-13C0599E79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36</a:t>
            </a:fld>
            <a:endParaRPr lang="en-US" altLang="en-US"/>
          </a:p>
        </p:txBody>
      </p:sp>
    </p:spTree>
    <p:extLst>
      <p:ext uri="{BB962C8B-B14F-4D97-AF65-F5344CB8AC3E}">
        <p14:creationId xmlns:p14="http://schemas.microsoft.com/office/powerpoint/2010/main" val="1193131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AB8C8-3614-A94C-E1C7-EDCA55A354AD}"/>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522F306F-57B7-8E2D-55CD-7B5F6909A4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4A46E686-CE36-3BA6-501C-7202673E31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9EEDA8A4-FB67-605A-DC72-066BF103EC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37</a:t>
            </a:fld>
            <a:endParaRPr lang="en-US" altLang="en-US"/>
          </a:p>
        </p:txBody>
      </p:sp>
    </p:spTree>
    <p:extLst>
      <p:ext uri="{BB962C8B-B14F-4D97-AF65-F5344CB8AC3E}">
        <p14:creationId xmlns:p14="http://schemas.microsoft.com/office/powerpoint/2010/main" val="3548331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57CFB-1765-0696-CDF4-3A6155447E7E}"/>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56800599-0D7A-A6E2-185D-3DA5EA7AE6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4EDE6430-FC1F-78E2-B41A-36A3253817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F5DDC417-C540-7A41-48C0-C7B3E60875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38</a:t>
            </a:fld>
            <a:endParaRPr lang="en-US" altLang="en-US"/>
          </a:p>
        </p:txBody>
      </p:sp>
    </p:spTree>
    <p:extLst>
      <p:ext uri="{BB962C8B-B14F-4D97-AF65-F5344CB8AC3E}">
        <p14:creationId xmlns:p14="http://schemas.microsoft.com/office/powerpoint/2010/main" val="34322391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F04E0832-D2F0-AE42-703E-ABD316D767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a:extLst>
              <a:ext uri="{FF2B5EF4-FFF2-40B4-BE49-F238E27FC236}">
                <a16:creationId xmlns:a16="http://schemas.microsoft.com/office/drawing/2014/main" id="{FE0CA8A0-86E1-F3D7-E6B5-40BCE34FC9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The Lord’s Prayer</a:t>
            </a:r>
          </a:p>
        </p:txBody>
      </p:sp>
      <p:sp>
        <p:nvSpPr>
          <p:cNvPr id="121860" name="Slide Number Placeholder 3">
            <a:extLst>
              <a:ext uri="{FF2B5EF4-FFF2-40B4-BE49-F238E27FC236}">
                <a16:creationId xmlns:a16="http://schemas.microsoft.com/office/drawing/2014/main" id="{D695ACE0-98AD-20ED-9D2B-78A66DE67B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1453BC5-99A6-4942-9019-19ABEDAFAF30}" type="slidenum">
              <a:rPr lang="en-US" altLang="en-US">
                <a:solidFill>
                  <a:srgbClr val="000000"/>
                </a:solidFill>
              </a:rPr>
              <a:pPr/>
              <a:t>39</a:t>
            </a:fld>
            <a:endParaRPr lang="en-US" altLang="en-US">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3B5B7585-669A-7DE1-C8BD-1D6C1F2F04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6B3CCAC3-FC31-6353-9338-2ADE6401A1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US" altLang="en-US"/>
          </a:p>
        </p:txBody>
      </p:sp>
      <p:sp>
        <p:nvSpPr>
          <p:cNvPr id="123908" name="Slide Number Placeholder 3">
            <a:extLst>
              <a:ext uri="{FF2B5EF4-FFF2-40B4-BE49-F238E27FC236}">
                <a16:creationId xmlns:a16="http://schemas.microsoft.com/office/drawing/2014/main" id="{EBBD4A0C-9783-5AA4-11D7-23269FE6AA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124D1C2-C283-463B-99DA-0FC8CDC844C6}" type="slidenum">
              <a:rPr lang="en-US" altLang="en-US">
                <a:solidFill>
                  <a:srgbClr val="000000"/>
                </a:solidFill>
              </a:rPr>
              <a:pPr/>
              <a:t>40</a:t>
            </a:fld>
            <a:endParaRPr lang="en-US" altLang="en-US">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FC347483-DE26-9920-531A-8E5EE599B1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4E467E39-49CC-1D75-3291-8629B2FC29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i="1"/>
          </a:p>
        </p:txBody>
      </p:sp>
      <p:sp>
        <p:nvSpPr>
          <p:cNvPr id="125956" name="Slide Number Placeholder 3">
            <a:extLst>
              <a:ext uri="{FF2B5EF4-FFF2-40B4-BE49-F238E27FC236}">
                <a16:creationId xmlns:a16="http://schemas.microsoft.com/office/drawing/2014/main" id="{9EEAFFF3-8BE8-EFD6-C81A-55D42F271A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572E8E5-D2A6-475D-8D9D-4364658036E7}" type="slidenum">
              <a:rPr lang="en-US" altLang="en-US">
                <a:solidFill>
                  <a:srgbClr val="000000"/>
                </a:solidFill>
              </a:rPr>
              <a:pPr/>
              <a:t>41</a:t>
            </a:fld>
            <a:endParaRPr lang="en-US" altLang="en-US">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B1B57D7-CDF7-426D-0A6E-198DC16CE6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8412D68-CF22-8E07-91D5-8E34DF458C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a:p>
        </p:txBody>
      </p:sp>
      <p:sp>
        <p:nvSpPr>
          <p:cNvPr id="128004" name="Slide Number Placeholder 3">
            <a:extLst>
              <a:ext uri="{FF2B5EF4-FFF2-40B4-BE49-F238E27FC236}">
                <a16:creationId xmlns:a16="http://schemas.microsoft.com/office/drawing/2014/main" id="{3D9015F6-5077-ED82-91B4-45F213DD4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A78125E-6BFF-4D92-AC7D-8F6A868969AA}" type="slidenum">
              <a:rPr lang="en-US" altLang="en-US">
                <a:solidFill>
                  <a:srgbClr val="000000"/>
                </a:solidFill>
              </a:rPr>
              <a:pPr/>
              <a:t>42</a:t>
            </a:fld>
            <a:endParaRPr lang="en-US" altLang="en-US">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2C7B1-AFDF-9B12-CC4D-3A522248903B}"/>
            </a:ext>
          </a:extLst>
        </p:cNvPr>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D1741DE9-752E-144A-02C5-7B63C58A079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5D8712D3-188C-3A7A-4C59-5D09DC7200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*Either,</a:t>
            </a:r>
          </a:p>
          <a:p>
            <a:r>
              <a:rPr lang="en-GB" altLang="en-US" dirty="0"/>
              <a:t>The presiding minister breaks the bread in the sight of the people, saying:</a:t>
            </a:r>
          </a:p>
          <a:p>
            <a:endParaRPr lang="en-GB" altLang="en-US" dirty="0"/>
          </a:p>
          <a:p>
            <a:endParaRPr lang="en-GB" altLang="en-US" dirty="0"/>
          </a:p>
        </p:txBody>
      </p:sp>
      <p:sp>
        <p:nvSpPr>
          <p:cNvPr id="130052" name="Slide Number Placeholder 3">
            <a:extLst>
              <a:ext uri="{FF2B5EF4-FFF2-40B4-BE49-F238E27FC236}">
                <a16:creationId xmlns:a16="http://schemas.microsoft.com/office/drawing/2014/main" id="{8E341246-CBB7-B32A-5A69-4CB53EE112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43</a:t>
            </a:fld>
            <a:endParaRPr lang="en-US" altLang="en-US"/>
          </a:p>
        </p:txBody>
      </p:sp>
    </p:spTree>
    <p:extLst>
      <p:ext uri="{BB962C8B-B14F-4D97-AF65-F5344CB8AC3E}">
        <p14:creationId xmlns:p14="http://schemas.microsoft.com/office/powerpoint/2010/main" val="3439152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DC4A02F5-8027-BB7F-4CFF-28B6A028F50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9EBED06B-5C95-91D7-3005-74F8C6B1DB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*Or,</a:t>
            </a:r>
          </a:p>
          <a:p>
            <a:r>
              <a:rPr lang="en-GB" altLang="en-US" dirty="0"/>
              <a:t>The presiding minister breaks the bread in the sight of the people, then all sing:</a:t>
            </a:r>
          </a:p>
          <a:p>
            <a:endParaRPr lang="en-GB" altLang="en-US" dirty="0"/>
          </a:p>
        </p:txBody>
      </p:sp>
      <p:sp>
        <p:nvSpPr>
          <p:cNvPr id="130052" name="Slide Number Placeholder 3">
            <a:extLst>
              <a:ext uri="{FF2B5EF4-FFF2-40B4-BE49-F238E27FC236}">
                <a16:creationId xmlns:a16="http://schemas.microsoft.com/office/drawing/2014/main" id="{ED782370-2438-9751-0854-C75A5C631A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44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9A5BD362-1A02-798A-F044-CD1A430C4D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911C7A6-2E27-C262-25EE-12D7C58A4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*Silence, all seated or kneeling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SHARING OF THE BREAD AND WINE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those assisting with the distribution, and the people receive, according to local custom.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may say these or other words of invitation:</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Words such as the following are said during the distribution: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body of Christ, given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blood of Christ, shed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elements that remain are covered with a suitable cloth.</a:t>
            </a:r>
          </a:p>
          <a:p>
            <a:endParaRPr lang="en-GB" altLang="en-US" dirty="0"/>
          </a:p>
          <a:p>
            <a:endParaRPr lang="en-GB" altLang="en-US" dirty="0"/>
          </a:p>
          <a:p>
            <a:endParaRPr lang="en-GB" altLang="en-US" dirty="0"/>
          </a:p>
        </p:txBody>
      </p:sp>
      <p:sp>
        <p:nvSpPr>
          <p:cNvPr id="136196" name="Slide Number Placeholder 3">
            <a:extLst>
              <a:ext uri="{FF2B5EF4-FFF2-40B4-BE49-F238E27FC236}">
                <a16:creationId xmlns:a16="http://schemas.microsoft.com/office/drawing/2014/main" id="{675B871D-722D-5FA7-E4A2-2AAD967ED3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4D5056-41D1-4531-9B35-66F1C15A141B}" type="slidenum">
              <a:rPr lang="en-US" altLang="en-US">
                <a:solidFill>
                  <a:srgbClr val="000000"/>
                </a:solidFill>
              </a:rPr>
              <a:pPr/>
              <a:t>45</a:t>
            </a:fld>
            <a:endParaRPr lang="en-US" altLang="en-US">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39939842-7DBB-FFCE-BA48-0A63B046DF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id="{CBF291DB-8767-FD43-227A-39401E0BFF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138244" name="Slide Number Placeholder 3">
            <a:extLst>
              <a:ext uri="{FF2B5EF4-FFF2-40B4-BE49-F238E27FC236}">
                <a16:creationId xmlns:a16="http://schemas.microsoft.com/office/drawing/2014/main" id="{E0642E10-618F-4D6F-EFCB-998080C605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3EA5818-D53D-45B4-981B-228713108155}" type="slidenum">
              <a:rPr lang="en-US" altLang="en-US"/>
              <a:pPr/>
              <a:t>46</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C66DB56A-6376-97B5-72A4-AA07984494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4CA6D66D-CF2D-4A07-9AFA-A9667ABF39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140292" name="Slide Number Placeholder 3">
            <a:extLst>
              <a:ext uri="{FF2B5EF4-FFF2-40B4-BE49-F238E27FC236}">
                <a16:creationId xmlns:a16="http://schemas.microsoft.com/office/drawing/2014/main" id="{B8909A2D-4C0F-8F9A-9CE3-11B1F3E61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7EAFE-B8CD-D924-A994-F74DEA5C9218}"/>
            </a:ext>
          </a:extLst>
        </p:cNvPr>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B22E18EA-4305-B5C5-EB54-84344FC27B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E44417C0-135E-1377-D877-30B51C57F4B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140292" name="Slide Number Placeholder 3">
            <a:extLst>
              <a:ext uri="{FF2B5EF4-FFF2-40B4-BE49-F238E27FC236}">
                <a16:creationId xmlns:a16="http://schemas.microsoft.com/office/drawing/2014/main" id="{773E4C46-BC01-C848-16DA-09B4976E0E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48</a:t>
            </a:fld>
            <a:endParaRPr lang="en-US" altLang="en-US"/>
          </a:p>
        </p:txBody>
      </p:sp>
    </p:spTree>
    <p:extLst>
      <p:ext uri="{BB962C8B-B14F-4D97-AF65-F5344CB8AC3E}">
        <p14:creationId xmlns:p14="http://schemas.microsoft.com/office/powerpoint/2010/main" val="1949973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D228B-4EC5-DE7C-B743-103B7780A92E}"/>
            </a:ext>
          </a:extLst>
        </p:cNvPr>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E5EA3B5F-2C23-5B11-B0E8-1FF204A7EB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4D4BF9E3-CE72-45A9-45AF-7780523CAD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140292" name="Slide Number Placeholder 3">
            <a:extLst>
              <a:ext uri="{FF2B5EF4-FFF2-40B4-BE49-F238E27FC236}">
                <a16:creationId xmlns:a16="http://schemas.microsoft.com/office/drawing/2014/main" id="{E482E6A0-4575-5B42-8625-7E0481B900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49</a:t>
            </a:fld>
            <a:endParaRPr lang="en-US" altLang="en-US"/>
          </a:p>
        </p:txBody>
      </p:sp>
    </p:spTree>
    <p:extLst>
      <p:ext uri="{BB962C8B-B14F-4D97-AF65-F5344CB8AC3E}">
        <p14:creationId xmlns:p14="http://schemas.microsoft.com/office/powerpoint/2010/main" val="7495020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0B5FEAF1-4ACD-6CB5-6A65-95E9FA6C0D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a:extLst>
              <a:ext uri="{FF2B5EF4-FFF2-40B4-BE49-F238E27FC236}">
                <a16:creationId xmlns:a16="http://schemas.microsoft.com/office/drawing/2014/main" id="{992542E3-6633-83CC-6E0B-5E4BB1E053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p:txBody>
      </p:sp>
      <p:sp>
        <p:nvSpPr>
          <p:cNvPr id="144388" name="Slide Number Placeholder 3">
            <a:extLst>
              <a:ext uri="{FF2B5EF4-FFF2-40B4-BE49-F238E27FC236}">
                <a16:creationId xmlns:a16="http://schemas.microsoft.com/office/drawing/2014/main" id="{E226D086-F7FE-B3E1-C0D9-0053BC1150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C09FEDF-B53D-4846-90E5-A4B22D807BE1}" type="slidenum">
              <a:rPr lang="en-US" altLang="en-US"/>
              <a:pPr/>
              <a:t>50</a:t>
            </a:fld>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AFA5A6D7-134D-13EB-10CE-14E6A0EA78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6F4E6E19-8026-D87F-9608-440F7E2ABF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a:p>
            <a:r>
              <a:rPr lang="en-GB" sz="1200" kern="1200" dirty="0">
                <a:solidFill>
                  <a:schemeClr val="tx1"/>
                </a:solidFill>
                <a:effectLst/>
                <a:latin typeface="+mn-lt"/>
                <a:ea typeface="+mn-ea"/>
                <a:cs typeface="+mn-cs"/>
              </a:rPr>
              <a:t> </a:t>
            </a:r>
          </a:p>
        </p:txBody>
      </p:sp>
      <p:sp>
        <p:nvSpPr>
          <p:cNvPr id="146436" name="Slide Number Placeholder 3">
            <a:extLst>
              <a:ext uri="{FF2B5EF4-FFF2-40B4-BE49-F238E27FC236}">
                <a16:creationId xmlns:a16="http://schemas.microsoft.com/office/drawing/2014/main" id="{94AC2F8B-A797-1547-1CA1-B79D88E1BC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77027B5-E62C-475A-97B0-301C541EA796}" type="slidenum">
              <a:rPr lang="en-US" altLang="en-US"/>
              <a:pPr/>
              <a:t>51</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DE9EBE1E-5033-9C9E-5131-E5403608C0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F7A11C58-5E3D-7C97-BAE1-D6A3048914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p:txBody>
      </p:sp>
      <p:sp>
        <p:nvSpPr>
          <p:cNvPr id="150532" name="Slide Number Placeholder 3">
            <a:extLst>
              <a:ext uri="{FF2B5EF4-FFF2-40B4-BE49-F238E27FC236}">
                <a16:creationId xmlns:a16="http://schemas.microsoft.com/office/drawing/2014/main" id="{AEDCC720-5CDE-772C-A4CE-AE2D1F6D65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F72B5C0-5B29-4C62-B32C-DD420B071608}" type="slidenum">
              <a:rPr lang="en-US" altLang="en-US"/>
              <a:pPr/>
              <a:t>52</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0FFF-80BF-4DEC-98EC-D1BFE986F57E}"/>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9D150C6A-B18D-7C79-152C-B45C29E3E9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E1B8EDA-27FE-CC59-3756-C17E7FB717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4408A7DA-FBC4-53D8-24D4-BAD829A9F7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53</a:t>
            </a:fld>
            <a:endParaRPr lang="en-US" altLang="en-US"/>
          </a:p>
        </p:txBody>
      </p:sp>
    </p:spTree>
    <p:extLst>
      <p:ext uri="{BB962C8B-B14F-4D97-AF65-F5344CB8AC3E}">
        <p14:creationId xmlns:p14="http://schemas.microsoft.com/office/powerpoint/2010/main" val="1609944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7273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433F30-998B-EA55-E32E-71CD33E5E3C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PART OF THE SERVICE</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145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932877-2F03-4F6B-27F7-94ACA0989E86}"/>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995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B30977-A57C-59CF-8DCE-C115E559E2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3275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836273-F2D9-20E7-F418-6CAB33760FEF}"/>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SACRAMENT</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819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FA9DF1-FF15-CCCA-0F1F-1A60A28172F4}"/>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3138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225838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245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53F3FA-85C2-3C1B-98AD-553C6DDF57EE}"/>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6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FC2C8-6366-52EF-082F-336C66A6E366}"/>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PART OF THE SERVICE</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7908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474EDD-B394-6F07-EBE2-D78248F573DA}"/>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0136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D5294-20A7-D36D-8ABE-F07213AB326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3246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FED5CD-153A-C541-522B-953D7EAC3AE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SACRAMENT</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0560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1D508E-A461-61F7-D282-39B46B8DFB5C}"/>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2770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8874C7-2090-5FC8-4954-ABF02AA323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PART OF THE SERVICE</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6354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B7568A-73F9-AFCD-5718-B0C0367D0C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SUPPER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72880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66CAD5-430F-D1C6-167F-75E36707E120}"/>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82056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MC text slide 1">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FBD6B1-7E71-C3B1-16B2-BA832F2F7606}"/>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8684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2C52A9-D163-9D04-DE54-F616EAD421C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MINISTRY OF THE WORD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70432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FE631C-0089-0733-0173-30EF827F930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PRAYER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22982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64A74C-E65A-FE69-F988-D36A23175047}"/>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PRAYERS AND DISMISSAL</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37923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1"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2" r:id="rId1"/>
    <p:sldLayoutId id="2147483993" r:id="rId2"/>
    <p:sldLayoutId id="2147483999"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29A4B0-9EAA-65C6-00D3-A8B4C5EABD04}"/>
              </a:ext>
            </a:extLst>
          </p:cNvPr>
          <p:cNvSpPr/>
          <p:nvPr/>
        </p:nvSpPr>
        <p:spPr>
          <a:xfrm>
            <a:off x="693738" y="277813"/>
            <a:ext cx="10955337" cy="3693319"/>
          </a:xfrm>
          <a:prstGeom prst="rect">
            <a:avLst/>
          </a:prstGeom>
        </p:spPr>
        <p:txBody>
          <a:bodyPr>
            <a:spAutoFit/>
          </a:bodyPr>
          <a:lstStyle/>
          <a:p>
            <a:pPr>
              <a:defRPr/>
            </a:pPr>
            <a:r>
              <a:rPr lang="en-GB" b="1" dirty="0">
                <a:latin typeface="Arial" panose="020B0604020202020204" pitchFamily="34" charset="0"/>
                <a:cs typeface="Arial" panose="020B0604020202020204" pitchFamily="34" charset="0"/>
              </a:rPr>
              <a:t>An Additional Order of Holy Communion for the Easter Season</a:t>
            </a:r>
          </a:p>
          <a:p>
            <a:pPr>
              <a:defRPr/>
            </a:pPr>
            <a:endParaRPr lang="en-GB" dirty="0"/>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feel free to amend, add or delete slides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rubric for the service is given in the notes for each slide. </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asterisks indicate the basic elements of the service; other sections may be omitted.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In some cases alternative prayers or other elements are provided. Please delete the slides containing the alternative options as appropriate.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the names/numbers of the hymns on the appropriate slides, or to insert slides containing the words of the hymns if your church has the relevant permissions.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replace the collect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version of the Lord’s Prayer is not to be used.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blessing is not to be used.</a:t>
            </a:r>
          </a:p>
          <a:p>
            <a:pPr>
              <a:defRPr/>
            </a:pPr>
            <a:r>
              <a:rPr lang="en-GB" b="1" dirty="0">
                <a:latin typeface="Arial" panose="020B0604020202020204" pitchFamily="34" charset="0"/>
                <a:cs typeface="Arial" panose="020B0604020202020204" pitchFamily="34" charset="0"/>
              </a:rPr>
              <a:t>Please delete this slide before you use this presentation in a service.</a:t>
            </a:r>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11AECFE-DCC6-A9DF-5A4D-1D1213DEA65E}"/>
              </a:ext>
            </a:extLst>
          </p:cNvPr>
          <p:cNvSpPr>
            <a:spLocks noGrp="1" noChangeArrowheads="1"/>
          </p:cNvSpPr>
          <p:nvPr>
            <p:ph type="ctrTitle"/>
          </p:nvPr>
        </p:nvSpPr>
        <p:spPr bwMode="auto">
          <a:xfrm>
            <a:off x="2208213" y="3277394"/>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THE EASTER SEASON</a:t>
            </a:r>
            <a:endParaRPr lang="en-GB"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4E4F5EE-729C-F01E-379C-9C9203103F69}"/>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GATHERING OF </a:t>
            </a:r>
            <a:br>
              <a:rPr lang="en-GB" altLang="en-US" b="1"/>
            </a:br>
            <a:r>
              <a:rPr lang="en-GB" altLang="en-US" b="1"/>
              <a:t>THE PEOPLE OF GOD</a:t>
            </a:r>
            <a:endParaRPr lang="en-GB"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a:extLst>
              <a:ext uri="{FF2B5EF4-FFF2-40B4-BE49-F238E27FC236}">
                <a16:creationId xmlns:a16="http://schemas.microsoft.com/office/drawing/2014/main" id="{6A5A6478-6428-BCCA-111F-627FD60C04BF}"/>
              </a:ext>
            </a:extLst>
          </p:cNvPr>
          <p:cNvSpPr txBox="1">
            <a:spLocks noChangeArrowheads="1"/>
          </p:cNvSpPr>
          <p:nvPr/>
        </p:nvSpPr>
        <p:spPr bwMode="auto">
          <a:xfrm>
            <a:off x="2136775" y="857250"/>
            <a:ext cx="9174163"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2400" dirty="0">
                <a:solidFill>
                  <a:srgbClr val="C00000"/>
                </a:solidFill>
                <a:latin typeface="Arial" panose="020B0604020202020204" pitchFamily="34" charset="0"/>
                <a:cs typeface="Arial" panose="020B0604020202020204" pitchFamily="34" charset="0"/>
              </a:rPr>
              <a:t>The presiding minister says:</a:t>
            </a:r>
          </a:p>
          <a:p>
            <a:r>
              <a:rPr lang="en-GB" sz="36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In the quiet darkness,</a:t>
            </a:r>
          </a:p>
          <a:p>
            <a:r>
              <a:rPr lang="en-GB" sz="3600" dirty="0">
                <a:latin typeface="Arial" panose="020B0604020202020204" pitchFamily="34" charset="0"/>
                <a:cs typeface="Arial" panose="020B0604020202020204" pitchFamily="34" charset="0"/>
              </a:rPr>
              <a:t>before the chorus of the dawn,</a:t>
            </a:r>
          </a:p>
          <a:p>
            <a:r>
              <a:rPr lang="en-GB" sz="3600" b="1" dirty="0">
                <a:latin typeface="Arial" panose="020B0604020202020204" pitchFamily="34" charset="0"/>
                <a:cs typeface="Arial" panose="020B0604020202020204" pitchFamily="34" charset="0"/>
              </a:rPr>
              <a:t>Christ is risen. Alleluia!</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With glory and grace,</a:t>
            </a:r>
          </a:p>
          <a:p>
            <a:r>
              <a:rPr lang="en-GB" sz="3600" dirty="0">
                <a:latin typeface="Arial" panose="020B0604020202020204" pitchFamily="34" charset="0"/>
                <a:cs typeface="Arial" panose="020B0604020202020204" pitchFamily="34" charset="0"/>
              </a:rPr>
              <a:t>and with authority beyond measure,</a:t>
            </a:r>
          </a:p>
          <a:p>
            <a:r>
              <a:rPr lang="en-GB" sz="3600" b="1" dirty="0">
                <a:latin typeface="Arial" panose="020B0604020202020204" pitchFamily="34" charset="0"/>
                <a:cs typeface="Arial" panose="020B0604020202020204" pitchFamily="34" charset="0"/>
              </a:rPr>
              <a:t>Christ is risen. Alleluia!</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77326-A9C8-DFA0-5C0F-E8232986DFC4}"/>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A8C848BB-084A-91D4-C271-D6A86EA305EC}"/>
              </a:ext>
            </a:extLst>
          </p:cNvPr>
          <p:cNvSpPr txBox="1">
            <a:spLocks noChangeArrowheads="1"/>
          </p:cNvSpPr>
          <p:nvPr/>
        </p:nvSpPr>
        <p:spPr bwMode="auto">
          <a:xfrm>
            <a:off x="2136775" y="857250"/>
            <a:ext cx="91741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Death is not the end,</a:t>
            </a:r>
          </a:p>
          <a:p>
            <a:r>
              <a:rPr lang="en-GB" sz="3600" dirty="0">
                <a:latin typeface="Arial" panose="020B0604020202020204" pitchFamily="34" charset="0"/>
                <a:cs typeface="Arial" panose="020B0604020202020204" pitchFamily="34" charset="0"/>
              </a:rPr>
              <a:t>Christ offers us peace and life in all its fullness.</a:t>
            </a:r>
          </a:p>
          <a:p>
            <a:r>
              <a:rPr lang="en-GB" sz="3600" b="1" dirty="0">
                <a:latin typeface="Arial" panose="020B0604020202020204" pitchFamily="34" charset="0"/>
                <a:cs typeface="Arial" panose="020B0604020202020204" pitchFamily="34" charset="0"/>
              </a:rPr>
              <a:t>Christ is risen. Alleluia!</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2072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7">
            <a:extLst>
              <a:ext uri="{FF2B5EF4-FFF2-40B4-BE49-F238E27FC236}">
                <a16:creationId xmlns:a16="http://schemas.microsoft.com/office/drawing/2014/main" id="{0257BADD-3311-BE7A-04ED-1F2E4E553B04}"/>
              </a:ext>
            </a:extLst>
          </p:cNvPr>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7">
            <a:extLst>
              <a:ext uri="{FF2B5EF4-FFF2-40B4-BE49-F238E27FC236}">
                <a16:creationId xmlns:a16="http://schemas.microsoft.com/office/drawing/2014/main" id="{B6649DED-2A0C-8BE3-BCAF-8744226D0118}"/>
              </a:ext>
            </a:extLst>
          </p:cNvPr>
          <p:cNvSpPr txBox="1">
            <a:spLocks noChangeArrowheads="1"/>
          </p:cNvSpPr>
          <p:nvPr/>
        </p:nvSpPr>
        <p:spPr bwMode="auto">
          <a:xfrm>
            <a:off x="1679575" y="556805"/>
            <a:ext cx="10011682"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Let us pray:</a:t>
            </a:r>
          </a:p>
          <a:p>
            <a:pPr latinLnBrk="0"/>
            <a:r>
              <a:rPr lang="en-GB" sz="28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The darkness yields to the dawning of a new day.</a:t>
            </a:r>
          </a:p>
          <a:p>
            <a:r>
              <a:rPr lang="en-GB" sz="3600" dirty="0">
                <a:latin typeface="Arial" panose="020B0604020202020204" pitchFamily="34" charset="0"/>
                <a:cs typeface="Arial" panose="020B0604020202020204" pitchFamily="34" charset="0"/>
              </a:rPr>
              <a:t>The sun rises quietly over our waiting world.</a:t>
            </a:r>
          </a:p>
          <a:p>
            <a:r>
              <a:rPr lang="en-GB" sz="3600" dirty="0">
                <a:latin typeface="Arial" panose="020B0604020202020204" pitchFamily="34" charset="0"/>
                <a:cs typeface="Arial" panose="020B0604020202020204" pitchFamily="34" charset="0"/>
              </a:rPr>
              <a:t>The wonder of a new day and a new world</a:t>
            </a:r>
          </a:p>
          <a:p>
            <a:r>
              <a:rPr lang="en-GB" sz="3600" dirty="0">
                <a:latin typeface="Arial" panose="020B0604020202020204" pitchFamily="34" charset="0"/>
                <a:cs typeface="Arial" panose="020B0604020202020204" pitchFamily="34" charset="0"/>
              </a:rPr>
              <a:t>is born in our faith and in our understanding:</a:t>
            </a:r>
          </a:p>
          <a:p>
            <a:r>
              <a:rPr lang="en-GB" sz="3600" b="1" dirty="0">
                <a:latin typeface="Arial" panose="020B0604020202020204" pitchFamily="34" charset="0"/>
                <a:cs typeface="Arial" panose="020B0604020202020204" pitchFamily="34" charset="0"/>
              </a:rPr>
              <a:t>We come before our Creator and Redeemer. Alleluia!</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A2F09-0FBE-F54E-48D9-BA3049979A2C}"/>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C45F6ED3-96AA-D990-0092-420D34DCADA1}"/>
              </a:ext>
            </a:extLst>
          </p:cNvPr>
          <p:cNvSpPr txBox="1">
            <a:spLocks noChangeArrowheads="1"/>
          </p:cNvSpPr>
          <p:nvPr/>
        </p:nvSpPr>
        <p:spPr bwMode="auto">
          <a:xfrm>
            <a:off x="1679575" y="556805"/>
            <a:ext cx="1001168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Let us pray:</a:t>
            </a:r>
          </a:p>
          <a:p>
            <a:r>
              <a:rPr lang="en-GB" sz="36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The day turns into night and the darkness covers the world.</a:t>
            </a:r>
          </a:p>
          <a:p>
            <a:r>
              <a:rPr lang="en-GB" sz="3600" dirty="0">
                <a:latin typeface="Arial" panose="020B0604020202020204" pitchFamily="34" charset="0"/>
                <a:cs typeface="Arial" panose="020B0604020202020204" pitchFamily="34" charset="0"/>
              </a:rPr>
              <a:t>Each day brings the promise of a fresh beginning and a new world.</a:t>
            </a:r>
          </a:p>
          <a:p>
            <a:r>
              <a:rPr lang="en-GB" sz="3600" dirty="0">
                <a:latin typeface="Arial" panose="020B0604020202020204" pitchFamily="34" charset="0"/>
                <a:cs typeface="Arial" panose="020B0604020202020204" pitchFamily="34" charset="0"/>
              </a:rPr>
              <a:t>Our faith and understanding will be renewed and strengthened.</a:t>
            </a:r>
          </a:p>
          <a:p>
            <a:r>
              <a:rPr lang="en-GB" sz="3600" b="1" dirty="0">
                <a:latin typeface="Arial" panose="020B0604020202020204" pitchFamily="34" charset="0"/>
                <a:cs typeface="Arial" panose="020B0604020202020204" pitchFamily="34" charset="0"/>
              </a:rPr>
              <a:t>We come before our Creator and Redeemer. Alleluia!</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92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E5C7D-3FC6-F39C-DC86-B15EF5B4545A}"/>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BDB4955B-9423-D3DD-933C-7EE9764C419A}"/>
              </a:ext>
            </a:extLst>
          </p:cNvPr>
          <p:cNvSpPr txBox="1">
            <a:spLocks noChangeArrowheads="1"/>
          </p:cNvSpPr>
          <p:nvPr/>
        </p:nvSpPr>
        <p:spPr bwMode="auto">
          <a:xfrm>
            <a:off x="1679575" y="1114778"/>
            <a:ext cx="10011682"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2400" dirty="0">
                <a:solidFill>
                  <a:srgbClr val="C00000"/>
                </a:solidFill>
                <a:latin typeface="Arial" panose="020B0604020202020204" pitchFamily="34" charset="0"/>
                <a:cs typeface="Arial" panose="020B0604020202020204" pitchFamily="34" charset="0"/>
              </a:rPr>
              <a:t>The presiding minister says:</a:t>
            </a:r>
          </a:p>
          <a:p>
            <a:r>
              <a:rPr lang="en-GB" sz="24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We come despairing at our brokenness,</a:t>
            </a:r>
          </a:p>
          <a:p>
            <a:r>
              <a:rPr lang="en-GB" sz="3600" dirty="0">
                <a:latin typeface="Arial" panose="020B0604020202020204" pitchFamily="34" charset="0"/>
                <a:cs typeface="Arial" panose="020B0604020202020204" pitchFamily="34" charset="0"/>
              </a:rPr>
              <a:t>weeping with our disappointments,</a:t>
            </a:r>
          </a:p>
          <a:p>
            <a:r>
              <a:rPr lang="en-GB" sz="3600" dirty="0">
                <a:latin typeface="Arial" panose="020B0604020202020204" pitchFamily="34" charset="0"/>
                <a:cs typeface="Arial" panose="020B0604020202020204" pitchFamily="34" charset="0"/>
              </a:rPr>
              <a:t>doubting that things will get better.</a:t>
            </a:r>
          </a:p>
          <a:p>
            <a:r>
              <a:rPr lang="en-GB" sz="2400" b="1" dirty="0">
                <a:solidFill>
                  <a:srgbClr val="C00000"/>
                </a:solidFill>
                <a:latin typeface="Arial" panose="020B0604020202020204" pitchFamily="34" charset="0"/>
                <a:cs typeface="Arial" panose="020B0604020202020204" pitchFamily="34" charset="0"/>
              </a:rPr>
              <a:t> </a:t>
            </a:r>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Silence</a:t>
            </a:r>
          </a:p>
          <a:p>
            <a:r>
              <a:rPr lang="en-GB" sz="2400" b="1" dirty="0">
                <a:solidFill>
                  <a:srgbClr val="C00000"/>
                </a:solidFill>
                <a:latin typeface="Arial" panose="020B0604020202020204" pitchFamily="34" charset="0"/>
                <a:cs typeface="Arial" panose="020B0604020202020204" pitchFamily="34" charset="0"/>
              </a:rPr>
              <a:t> </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5366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4B4C1-D00D-5713-E560-2F3FD4976135}"/>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5D707305-8D7D-84DE-5621-AE8A418E3175}"/>
              </a:ext>
            </a:extLst>
          </p:cNvPr>
          <p:cNvSpPr txBox="1">
            <a:spLocks noChangeArrowheads="1"/>
          </p:cNvSpPr>
          <p:nvPr/>
        </p:nvSpPr>
        <p:spPr bwMode="auto">
          <a:xfrm>
            <a:off x="1679575" y="1097845"/>
            <a:ext cx="973349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Jesus has turned our despair into hope,</a:t>
            </a:r>
          </a:p>
          <a:p>
            <a:r>
              <a:rPr lang="en-GB" sz="3600" dirty="0">
                <a:latin typeface="Arial" panose="020B0604020202020204" pitchFamily="34" charset="0"/>
                <a:cs typeface="Arial" panose="020B0604020202020204" pitchFamily="34" charset="0"/>
              </a:rPr>
              <a:t>our weeping into joy,</a:t>
            </a:r>
          </a:p>
          <a:p>
            <a:r>
              <a:rPr lang="en-GB" sz="3600" dirty="0">
                <a:latin typeface="Arial" panose="020B0604020202020204" pitchFamily="34" charset="0"/>
                <a:cs typeface="Arial" panose="020B0604020202020204" pitchFamily="34" charset="0"/>
              </a:rPr>
              <a:t>our doubt into faith.</a:t>
            </a:r>
          </a:p>
          <a:p>
            <a:r>
              <a:rPr lang="en-GB" sz="3600" dirty="0">
                <a:latin typeface="Arial" panose="020B0604020202020204" pitchFamily="34" charset="0"/>
                <a:cs typeface="Arial" panose="020B0604020202020204" pitchFamily="34" charset="0"/>
              </a:rPr>
              <a:t>He grants us the assurance that we are forgiven people.</a:t>
            </a:r>
          </a:p>
          <a:p>
            <a:r>
              <a:rPr lang="en-GB" sz="3600" b="1" dirty="0">
                <a:latin typeface="Arial" panose="020B0604020202020204" pitchFamily="34" charset="0"/>
                <a:cs typeface="Arial" panose="020B0604020202020204" pitchFamily="34" charset="0"/>
              </a:rPr>
              <a:t>Thanks be to God. Alleluia!</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531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540B8-BED4-25F5-6A5E-C938D7588A9F}"/>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3ABF6CB4-D881-AFD1-6DBD-5F82DDC205DD}"/>
              </a:ext>
            </a:extLst>
          </p:cNvPr>
          <p:cNvSpPr txBox="1">
            <a:spLocks noChangeArrowheads="1"/>
          </p:cNvSpPr>
          <p:nvPr/>
        </p:nvSpPr>
        <p:spPr bwMode="auto">
          <a:xfrm>
            <a:off x="1679575" y="691445"/>
            <a:ext cx="973349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God of surprises,</a:t>
            </a:r>
          </a:p>
          <a:p>
            <a:r>
              <a:rPr lang="en-GB" sz="3600" dirty="0">
                <a:latin typeface="Arial" panose="020B0604020202020204" pitchFamily="34" charset="0"/>
                <a:cs typeface="Arial" panose="020B0604020202020204" pitchFamily="34" charset="0"/>
              </a:rPr>
              <a:t>by the raising of your Son</a:t>
            </a:r>
          </a:p>
          <a:p>
            <a:r>
              <a:rPr lang="en-GB" sz="3600" dirty="0">
                <a:latin typeface="Arial" panose="020B0604020202020204" pitchFamily="34" charset="0"/>
                <a:cs typeface="Arial" panose="020B0604020202020204" pitchFamily="34" charset="0"/>
              </a:rPr>
              <a:t>you have destroyed death and overturned despair:</a:t>
            </a:r>
          </a:p>
          <a:p>
            <a:r>
              <a:rPr lang="en-GB" sz="3600" dirty="0">
                <a:latin typeface="Arial" panose="020B0604020202020204" pitchFamily="34" charset="0"/>
                <a:cs typeface="Arial" panose="020B0604020202020204" pitchFamily="34" charset="0"/>
              </a:rPr>
              <a:t>fill us with faith and hope;</a:t>
            </a:r>
          </a:p>
          <a:p>
            <a:r>
              <a:rPr lang="en-GB" sz="3600" dirty="0">
                <a:latin typeface="Arial" panose="020B0604020202020204" pitchFamily="34" charset="0"/>
                <a:cs typeface="Arial" panose="020B0604020202020204" pitchFamily="34" charset="0"/>
              </a:rPr>
              <a:t>for a new day has dawned</a:t>
            </a:r>
          </a:p>
          <a:p>
            <a:r>
              <a:rPr lang="en-GB" sz="3600" dirty="0">
                <a:latin typeface="Arial" panose="020B0604020202020204" pitchFamily="34" charset="0"/>
                <a:cs typeface="Arial" panose="020B0604020202020204" pitchFamily="34" charset="0"/>
              </a:rPr>
              <a:t>and the way to new life stands open</a:t>
            </a:r>
          </a:p>
          <a:p>
            <a:r>
              <a:rPr lang="en-GB" sz="3600" dirty="0">
                <a:latin typeface="Arial" panose="020B0604020202020204" pitchFamily="34" charset="0"/>
                <a:cs typeface="Arial" panose="020B0604020202020204" pitchFamily="34" charset="0"/>
              </a:rPr>
              <a:t>in our Saviour Jesus Christ.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966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F3EB1397-716F-359B-11DF-B7E3A3F19847}"/>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MINISTRY </a:t>
            </a:r>
            <a:br>
              <a:rPr lang="en-GB" altLang="en-US" b="1"/>
            </a:br>
            <a:r>
              <a:rPr lang="en-GB" altLang="en-US" b="1"/>
              <a:t>OF THE WORD</a:t>
            </a:r>
            <a:endParaRPr lang="en-GB"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7">
            <a:extLst>
              <a:ext uri="{FF2B5EF4-FFF2-40B4-BE49-F238E27FC236}">
                <a16:creationId xmlns:a16="http://schemas.microsoft.com/office/drawing/2014/main" id="{6444DA82-1061-50AC-BA19-945D824E258F}"/>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Sermon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ubtitle 2">
            <a:extLst>
              <a:ext uri="{FF2B5EF4-FFF2-40B4-BE49-F238E27FC236}">
                <a16:creationId xmlns:a16="http://schemas.microsoft.com/office/drawing/2014/main" id="{31E358DF-3892-0193-C330-A4C61E3576A2}"/>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Gracious God, we pray for the Church throughout the world…</a:t>
            </a:r>
          </a:p>
          <a:p>
            <a:pPr>
              <a:lnSpc>
                <a:spcPct val="100000"/>
              </a:lnSpc>
              <a:spcBef>
                <a:spcPts val="0"/>
              </a:spcBef>
            </a:pPr>
            <a:r>
              <a:rPr lang="en-GB" dirty="0"/>
              <a:t>Make each church a sign of resurrection, reflecting your life.</a:t>
            </a:r>
          </a:p>
          <a:p>
            <a:pPr>
              <a:lnSpc>
                <a:spcPct val="100000"/>
              </a:lnSpc>
              <a:spcBef>
                <a:spcPts val="0"/>
              </a:spcBef>
            </a:pPr>
            <a:r>
              <a:rPr lang="en-GB" dirty="0"/>
              <a:t> </a:t>
            </a:r>
          </a:p>
          <a:p>
            <a:pPr>
              <a:lnSpc>
                <a:spcPct val="100000"/>
              </a:lnSpc>
              <a:spcBef>
                <a:spcPts val="0"/>
              </a:spcBef>
            </a:pPr>
            <a:r>
              <a:rPr lang="en-GB" dirty="0"/>
              <a:t>We pray for our world and our nation…</a:t>
            </a:r>
          </a:p>
          <a:p>
            <a:pPr>
              <a:lnSpc>
                <a:spcPct val="100000"/>
              </a:lnSpc>
              <a:spcBef>
                <a:spcPts val="0"/>
              </a:spcBef>
            </a:pPr>
            <a:r>
              <a:rPr lang="en-GB" dirty="0"/>
              <a:t>Shape every community as a place of vision where we see your greater glory.</a:t>
            </a:r>
          </a:p>
          <a:p>
            <a:pPr>
              <a:lnSpc>
                <a:spcPct val="100000"/>
              </a:lnSpc>
              <a:spcBef>
                <a:spcPts val="0"/>
              </a:spcBef>
            </a:pPr>
            <a:r>
              <a:rPr lang="en-GB"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842AA-D833-6CBC-AD89-74B41F76E05A}"/>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63D2AE22-2DA7-BE51-AC81-277EB4EFBFB0}"/>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We pray for those in need and those who serve others…</a:t>
            </a:r>
          </a:p>
          <a:p>
            <a:pPr>
              <a:lnSpc>
                <a:spcPct val="100000"/>
              </a:lnSpc>
              <a:spcBef>
                <a:spcPts val="0"/>
              </a:spcBef>
            </a:pPr>
            <a:r>
              <a:rPr lang="en-GB" dirty="0"/>
              <a:t>Let all people know what it is to be deeply loved and valued.</a:t>
            </a:r>
          </a:p>
          <a:p>
            <a:pPr>
              <a:lnSpc>
                <a:spcPct val="100000"/>
              </a:lnSpc>
              <a:spcBef>
                <a:spcPts val="0"/>
              </a:spcBef>
            </a:pPr>
            <a:r>
              <a:rPr lang="en-GB" dirty="0"/>
              <a:t> </a:t>
            </a:r>
          </a:p>
        </p:txBody>
      </p:sp>
    </p:spTree>
    <p:extLst>
      <p:ext uri="{BB962C8B-B14F-4D97-AF65-F5344CB8AC3E}">
        <p14:creationId xmlns:p14="http://schemas.microsoft.com/office/powerpoint/2010/main" val="1236816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04916-83D1-EED6-54AD-94233E65BB80}"/>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8125E69B-AFAE-0485-7078-1B2DFA89D38D}"/>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We pray for others especially in our thoughts today…</a:t>
            </a:r>
          </a:p>
          <a:p>
            <a:pPr>
              <a:lnSpc>
                <a:spcPct val="100000"/>
              </a:lnSpc>
              <a:spcBef>
                <a:spcPts val="0"/>
              </a:spcBef>
            </a:pPr>
            <a:r>
              <a:rPr lang="en-GB" dirty="0"/>
              <a:t>that in their despair, they may find peace,</a:t>
            </a:r>
          </a:p>
          <a:p>
            <a:pPr>
              <a:lnSpc>
                <a:spcPct val="100000"/>
              </a:lnSpc>
              <a:spcBef>
                <a:spcPts val="0"/>
              </a:spcBef>
            </a:pPr>
            <a:r>
              <a:rPr lang="en-GB" dirty="0"/>
              <a:t>in their questioning, a new understanding,</a:t>
            </a:r>
          </a:p>
          <a:p>
            <a:pPr>
              <a:lnSpc>
                <a:spcPct val="100000"/>
              </a:lnSpc>
              <a:spcBef>
                <a:spcPts val="0"/>
              </a:spcBef>
            </a:pPr>
            <a:r>
              <a:rPr lang="en-GB" dirty="0"/>
              <a:t>and in the experience of death, hope of resurrection.</a:t>
            </a:r>
          </a:p>
          <a:p>
            <a:pPr>
              <a:lnSpc>
                <a:spcPct val="100000"/>
              </a:lnSpc>
              <a:spcBef>
                <a:spcPts val="0"/>
              </a:spcBef>
            </a:pPr>
            <a:r>
              <a:rPr lang="en-GB" dirty="0"/>
              <a:t> </a:t>
            </a:r>
          </a:p>
        </p:txBody>
      </p:sp>
    </p:spTree>
    <p:extLst>
      <p:ext uri="{BB962C8B-B14F-4D97-AF65-F5344CB8AC3E}">
        <p14:creationId xmlns:p14="http://schemas.microsoft.com/office/powerpoint/2010/main" val="3814445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7FA5A-AFFF-8EBC-78AB-A350EAA03673}"/>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1C359310-7050-71EE-3603-6563D5F1DD32}"/>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Let us profess the faith of the Church. </a:t>
            </a:r>
          </a:p>
          <a:p>
            <a:pPr>
              <a:lnSpc>
                <a:spcPct val="100000"/>
              </a:lnSpc>
              <a:spcBef>
                <a:spcPts val="0"/>
              </a:spcBef>
            </a:pPr>
            <a:r>
              <a:rPr lang="en-GB" b="1" dirty="0"/>
              <a:t> </a:t>
            </a:r>
            <a:endParaRPr lang="en-GB" dirty="0"/>
          </a:p>
          <a:p>
            <a:pPr>
              <a:lnSpc>
                <a:spcPct val="100000"/>
              </a:lnSpc>
              <a:spcBef>
                <a:spcPts val="0"/>
              </a:spcBef>
            </a:pPr>
            <a:r>
              <a:rPr lang="en-GB" b="1" dirty="0"/>
              <a:t>We believe in one God, </a:t>
            </a:r>
            <a:endParaRPr lang="en-GB" dirty="0"/>
          </a:p>
          <a:p>
            <a:pPr>
              <a:lnSpc>
                <a:spcPct val="100000"/>
              </a:lnSpc>
              <a:spcBef>
                <a:spcPts val="0"/>
              </a:spcBef>
            </a:pPr>
            <a:r>
              <a:rPr lang="en-GB" b="1" dirty="0"/>
              <a:t>the Father, the Almighty, </a:t>
            </a:r>
            <a:endParaRPr lang="en-GB" dirty="0"/>
          </a:p>
          <a:p>
            <a:pPr>
              <a:lnSpc>
                <a:spcPct val="100000"/>
              </a:lnSpc>
              <a:spcBef>
                <a:spcPts val="0"/>
              </a:spcBef>
            </a:pPr>
            <a:r>
              <a:rPr lang="en-GB" b="1" dirty="0"/>
              <a:t>maker of heaven and earth, </a:t>
            </a:r>
            <a:endParaRPr lang="en-GB" dirty="0"/>
          </a:p>
          <a:p>
            <a:pPr>
              <a:lnSpc>
                <a:spcPct val="100000"/>
              </a:lnSpc>
              <a:spcBef>
                <a:spcPts val="0"/>
              </a:spcBef>
            </a:pPr>
            <a:r>
              <a:rPr lang="en-GB" b="1" dirty="0"/>
              <a:t>of all that is, seen and unseen. </a:t>
            </a:r>
            <a:endParaRPr lang="en-GB" dirty="0"/>
          </a:p>
        </p:txBody>
      </p:sp>
    </p:spTree>
    <p:extLst>
      <p:ext uri="{BB962C8B-B14F-4D97-AF65-F5344CB8AC3E}">
        <p14:creationId xmlns:p14="http://schemas.microsoft.com/office/powerpoint/2010/main" val="2836717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06DC-7903-1D4C-7DB2-D876820BBE51}"/>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F743BBCB-D602-417E-1F17-A902CE6571C4}"/>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We believe in one Lord, Jesus Christ, </a:t>
            </a:r>
            <a:endParaRPr lang="en-GB" dirty="0"/>
          </a:p>
          <a:p>
            <a:pPr>
              <a:lnSpc>
                <a:spcPct val="100000"/>
              </a:lnSpc>
              <a:spcBef>
                <a:spcPts val="0"/>
              </a:spcBef>
            </a:pPr>
            <a:r>
              <a:rPr lang="en-GB" b="1" dirty="0"/>
              <a:t>the only Son of God, </a:t>
            </a:r>
            <a:endParaRPr lang="en-GB" dirty="0"/>
          </a:p>
          <a:p>
            <a:pPr>
              <a:lnSpc>
                <a:spcPct val="100000"/>
              </a:lnSpc>
              <a:spcBef>
                <a:spcPts val="0"/>
              </a:spcBef>
            </a:pPr>
            <a:r>
              <a:rPr lang="en-GB" b="1" dirty="0"/>
              <a:t>eternally begotten of the Father, </a:t>
            </a:r>
            <a:endParaRPr lang="en-GB" dirty="0"/>
          </a:p>
          <a:p>
            <a:pPr>
              <a:lnSpc>
                <a:spcPct val="100000"/>
              </a:lnSpc>
              <a:spcBef>
                <a:spcPts val="0"/>
              </a:spcBef>
            </a:pPr>
            <a:r>
              <a:rPr lang="en-GB" b="1" dirty="0"/>
              <a:t>God from God, Light from Light, </a:t>
            </a:r>
            <a:endParaRPr lang="en-GB" dirty="0"/>
          </a:p>
          <a:p>
            <a:pPr>
              <a:lnSpc>
                <a:spcPct val="100000"/>
              </a:lnSpc>
              <a:spcBef>
                <a:spcPts val="0"/>
              </a:spcBef>
            </a:pPr>
            <a:r>
              <a:rPr lang="en-GB" b="1" dirty="0"/>
              <a:t>true God from true God, </a:t>
            </a:r>
            <a:endParaRPr lang="en-GB" dirty="0"/>
          </a:p>
          <a:p>
            <a:pPr>
              <a:lnSpc>
                <a:spcPct val="100000"/>
              </a:lnSpc>
              <a:spcBef>
                <a:spcPts val="0"/>
              </a:spcBef>
            </a:pPr>
            <a:r>
              <a:rPr lang="en-GB" b="1" dirty="0"/>
              <a:t>begotten, not made, </a:t>
            </a:r>
            <a:endParaRPr lang="en-GB" dirty="0"/>
          </a:p>
          <a:p>
            <a:pPr>
              <a:lnSpc>
                <a:spcPct val="100000"/>
              </a:lnSpc>
              <a:spcBef>
                <a:spcPts val="0"/>
              </a:spcBef>
            </a:pPr>
            <a:r>
              <a:rPr lang="en-GB" b="1" dirty="0"/>
              <a:t>of one Being with the Father; </a:t>
            </a:r>
            <a:endParaRPr lang="en-GB" dirty="0"/>
          </a:p>
          <a:p>
            <a:pPr>
              <a:lnSpc>
                <a:spcPct val="100000"/>
              </a:lnSpc>
              <a:spcBef>
                <a:spcPts val="0"/>
              </a:spcBef>
            </a:pPr>
            <a:r>
              <a:rPr lang="en-GB" b="1" dirty="0"/>
              <a:t>through him all things were made. </a:t>
            </a:r>
            <a:endParaRPr lang="en-GB" dirty="0"/>
          </a:p>
        </p:txBody>
      </p:sp>
    </p:spTree>
    <p:extLst>
      <p:ext uri="{BB962C8B-B14F-4D97-AF65-F5344CB8AC3E}">
        <p14:creationId xmlns:p14="http://schemas.microsoft.com/office/powerpoint/2010/main" val="416785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D3257-0B43-BF19-0CF1-C1BA830AED6E}"/>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47199F5A-068B-B409-8723-157E6A49BCBA}"/>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For us and for our salvation </a:t>
            </a:r>
            <a:endParaRPr lang="en-GB" dirty="0"/>
          </a:p>
          <a:p>
            <a:pPr>
              <a:lnSpc>
                <a:spcPct val="100000"/>
              </a:lnSpc>
              <a:spcBef>
                <a:spcPts val="0"/>
              </a:spcBef>
            </a:pPr>
            <a:r>
              <a:rPr lang="en-GB" b="1" dirty="0"/>
              <a:t>he came down from heaven, </a:t>
            </a:r>
            <a:endParaRPr lang="en-GB" dirty="0"/>
          </a:p>
          <a:p>
            <a:pPr>
              <a:lnSpc>
                <a:spcPct val="100000"/>
              </a:lnSpc>
              <a:spcBef>
                <a:spcPts val="0"/>
              </a:spcBef>
            </a:pPr>
            <a:r>
              <a:rPr lang="en-GB" b="1" dirty="0"/>
              <a:t>was incarnate of the Holy Spirit and the Virgin Mary </a:t>
            </a:r>
            <a:endParaRPr lang="en-GB" dirty="0"/>
          </a:p>
          <a:p>
            <a:pPr>
              <a:lnSpc>
                <a:spcPct val="100000"/>
              </a:lnSpc>
              <a:spcBef>
                <a:spcPts val="0"/>
              </a:spcBef>
            </a:pPr>
            <a:r>
              <a:rPr lang="en-GB" b="1" dirty="0"/>
              <a:t>and became truly human. </a:t>
            </a:r>
            <a:endParaRPr lang="en-GB" dirty="0"/>
          </a:p>
          <a:p>
            <a:pPr>
              <a:lnSpc>
                <a:spcPct val="100000"/>
              </a:lnSpc>
              <a:spcBef>
                <a:spcPts val="0"/>
              </a:spcBef>
            </a:pPr>
            <a:r>
              <a:rPr lang="en-GB" b="1" dirty="0"/>
              <a:t>For our sake he was crucified under Pontius Pilate; </a:t>
            </a:r>
            <a:endParaRPr lang="en-GB" dirty="0"/>
          </a:p>
          <a:p>
            <a:pPr>
              <a:lnSpc>
                <a:spcPct val="100000"/>
              </a:lnSpc>
              <a:spcBef>
                <a:spcPts val="0"/>
              </a:spcBef>
            </a:pPr>
            <a:r>
              <a:rPr lang="en-GB" b="1" dirty="0"/>
              <a:t>he suffered death and was buried. </a:t>
            </a:r>
            <a:endParaRPr lang="en-GB" dirty="0"/>
          </a:p>
        </p:txBody>
      </p:sp>
    </p:spTree>
    <p:extLst>
      <p:ext uri="{BB962C8B-B14F-4D97-AF65-F5344CB8AC3E}">
        <p14:creationId xmlns:p14="http://schemas.microsoft.com/office/powerpoint/2010/main" val="3395919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FF25D-9206-BDC6-5C96-4BC691FBF14F}"/>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B58CB448-E8B9-D7AA-84B2-8C5A4F29FE11}"/>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On the third day he rose again </a:t>
            </a:r>
            <a:endParaRPr lang="en-GB" dirty="0"/>
          </a:p>
          <a:p>
            <a:pPr>
              <a:lnSpc>
                <a:spcPct val="100000"/>
              </a:lnSpc>
              <a:spcBef>
                <a:spcPts val="0"/>
              </a:spcBef>
            </a:pPr>
            <a:r>
              <a:rPr lang="en-GB" b="1" dirty="0"/>
              <a:t>in accordance with the Scriptures; </a:t>
            </a:r>
            <a:endParaRPr lang="en-GB" dirty="0"/>
          </a:p>
          <a:p>
            <a:pPr>
              <a:lnSpc>
                <a:spcPct val="100000"/>
              </a:lnSpc>
              <a:spcBef>
                <a:spcPts val="0"/>
              </a:spcBef>
            </a:pPr>
            <a:r>
              <a:rPr lang="en-GB" b="1" dirty="0"/>
              <a:t>he ascended into heaven </a:t>
            </a:r>
            <a:endParaRPr lang="en-GB" dirty="0"/>
          </a:p>
          <a:p>
            <a:pPr>
              <a:lnSpc>
                <a:spcPct val="100000"/>
              </a:lnSpc>
              <a:spcBef>
                <a:spcPts val="0"/>
              </a:spcBef>
            </a:pPr>
            <a:r>
              <a:rPr lang="en-GB" b="1" dirty="0"/>
              <a:t>and is seated at the right hand of the Father. </a:t>
            </a:r>
            <a:endParaRPr lang="en-GB" dirty="0"/>
          </a:p>
          <a:p>
            <a:pPr>
              <a:lnSpc>
                <a:spcPct val="100000"/>
              </a:lnSpc>
              <a:spcBef>
                <a:spcPts val="0"/>
              </a:spcBef>
            </a:pPr>
            <a:r>
              <a:rPr lang="en-GB" b="1" dirty="0"/>
              <a:t>He will come again in glory to judge the living and the dead, </a:t>
            </a:r>
            <a:endParaRPr lang="en-GB" dirty="0"/>
          </a:p>
          <a:p>
            <a:pPr>
              <a:lnSpc>
                <a:spcPct val="100000"/>
              </a:lnSpc>
              <a:spcBef>
                <a:spcPts val="0"/>
              </a:spcBef>
            </a:pPr>
            <a:r>
              <a:rPr lang="en-GB" b="1" dirty="0"/>
              <a:t>and his kingdom will have no end. </a:t>
            </a:r>
            <a:endParaRPr lang="en-GB" dirty="0"/>
          </a:p>
          <a:p>
            <a:pPr>
              <a:lnSpc>
                <a:spcPct val="100000"/>
              </a:lnSpc>
              <a:spcBef>
                <a:spcPts val="0"/>
              </a:spcBef>
            </a:pPr>
            <a:r>
              <a:rPr lang="en-GB" b="1" dirty="0"/>
              <a:t> </a:t>
            </a:r>
            <a:endParaRPr lang="en-GB" dirty="0"/>
          </a:p>
        </p:txBody>
      </p:sp>
    </p:spTree>
    <p:extLst>
      <p:ext uri="{BB962C8B-B14F-4D97-AF65-F5344CB8AC3E}">
        <p14:creationId xmlns:p14="http://schemas.microsoft.com/office/powerpoint/2010/main" val="2836781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27CC-D128-A3C0-3A78-8AC587354E33}"/>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F5028255-01B2-5EA3-E5C8-58B6EB33F11C}"/>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We believe in the Holy Spirit, the Lord, the giver of life, </a:t>
            </a:r>
            <a:endParaRPr lang="en-GB" dirty="0"/>
          </a:p>
          <a:p>
            <a:pPr>
              <a:lnSpc>
                <a:spcPct val="100000"/>
              </a:lnSpc>
              <a:spcBef>
                <a:spcPts val="0"/>
              </a:spcBef>
            </a:pPr>
            <a:r>
              <a:rPr lang="en-GB" b="1" dirty="0"/>
              <a:t>who proceeds from the Father and the Son, </a:t>
            </a:r>
            <a:endParaRPr lang="en-GB" dirty="0"/>
          </a:p>
          <a:p>
            <a:pPr>
              <a:lnSpc>
                <a:spcPct val="100000"/>
              </a:lnSpc>
              <a:spcBef>
                <a:spcPts val="0"/>
              </a:spcBef>
            </a:pPr>
            <a:r>
              <a:rPr lang="en-GB" b="1" dirty="0"/>
              <a:t>who with the Father and the Son is worshipped and glorified, </a:t>
            </a:r>
            <a:endParaRPr lang="en-GB" dirty="0"/>
          </a:p>
          <a:p>
            <a:pPr>
              <a:lnSpc>
                <a:spcPct val="100000"/>
              </a:lnSpc>
              <a:spcBef>
                <a:spcPts val="0"/>
              </a:spcBef>
            </a:pPr>
            <a:r>
              <a:rPr lang="en-GB" b="1" dirty="0"/>
              <a:t>who has spoken through the prophets. </a:t>
            </a:r>
            <a:endParaRPr lang="en-GB" dirty="0"/>
          </a:p>
          <a:p>
            <a:pPr>
              <a:lnSpc>
                <a:spcPct val="100000"/>
              </a:lnSpc>
              <a:spcBef>
                <a:spcPts val="0"/>
              </a:spcBef>
            </a:pPr>
            <a:r>
              <a:rPr lang="en-GB" b="1" dirty="0"/>
              <a:t> </a:t>
            </a:r>
            <a:endParaRPr lang="en-GB" dirty="0"/>
          </a:p>
        </p:txBody>
      </p:sp>
    </p:spTree>
    <p:extLst>
      <p:ext uri="{BB962C8B-B14F-4D97-AF65-F5344CB8AC3E}">
        <p14:creationId xmlns:p14="http://schemas.microsoft.com/office/powerpoint/2010/main" val="3296535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5CF45-E828-87C7-2181-A77224401324}"/>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6D84A296-88A9-4C75-5D66-EBEA702DCDD1}"/>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We believe in one holy catholic and apostolic Church. </a:t>
            </a:r>
            <a:endParaRPr lang="en-GB" dirty="0"/>
          </a:p>
          <a:p>
            <a:pPr>
              <a:lnSpc>
                <a:spcPct val="100000"/>
              </a:lnSpc>
              <a:spcBef>
                <a:spcPts val="0"/>
              </a:spcBef>
            </a:pPr>
            <a:r>
              <a:rPr lang="en-GB" b="1" dirty="0"/>
              <a:t>We acknowledge one Baptism for the forgiveness of sins. </a:t>
            </a:r>
            <a:endParaRPr lang="en-GB" dirty="0"/>
          </a:p>
          <a:p>
            <a:pPr>
              <a:lnSpc>
                <a:spcPct val="100000"/>
              </a:lnSpc>
              <a:spcBef>
                <a:spcPts val="0"/>
              </a:spcBef>
            </a:pPr>
            <a:r>
              <a:rPr lang="en-GB" b="1" dirty="0"/>
              <a:t>We look for the resurrection of the dead, </a:t>
            </a:r>
            <a:endParaRPr lang="en-GB" dirty="0"/>
          </a:p>
          <a:p>
            <a:pPr>
              <a:lnSpc>
                <a:spcPct val="100000"/>
              </a:lnSpc>
              <a:spcBef>
                <a:spcPts val="0"/>
              </a:spcBef>
            </a:pPr>
            <a:r>
              <a:rPr lang="en-GB" b="1" dirty="0"/>
              <a:t>and the life of the world to come.  Amen.</a:t>
            </a:r>
            <a:endParaRPr lang="en-GB" dirty="0"/>
          </a:p>
          <a:p>
            <a:pPr>
              <a:lnSpc>
                <a:spcPct val="100000"/>
              </a:lnSpc>
              <a:spcBef>
                <a:spcPts val="0"/>
              </a:spcBef>
            </a:pPr>
            <a:r>
              <a:rPr lang="en-GB" b="1" dirty="0"/>
              <a:t> </a:t>
            </a:r>
            <a:endParaRPr lang="en-GB" dirty="0"/>
          </a:p>
        </p:txBody>
      </p:sp>
    </p:spTree>
    <p:extLst>
      <p:ext uri="{BB962C8B-B14F-4D97-AF65-F5344CB8AC3E}">
        <p14:creationId xmlns:p14="http://schemas.microsoft.com/office/powerpoint/2010/main" val="1780407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9A29E9A2-2AA9-069A-BD8D-16204A124D91}"/>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THE MINISTRY OF </a:t>
            </a:r>
            <a:br>
              <a:rPr lang="en-GB" altLang="en-US" b="1" dirty="0"/>
            </a:br>
            <a:r>
              <a:rPr lang="en-GB" altLang="en-US" b="1" dirty="0"/>
              <a:t>THE SACRAMENT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7">
            <a:extLst>
              <a:ext uri="{FF2B5EF4-FFF2-40B4-BE49-F238E27FC236}">
                <a16:creationId xmlns:a16="http://schemas.microsoft.com/office/drawing/2014/main" id="{FC29F8AF-8E48-9A3B-0E70-C0E72FD01536}"/>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solidFill>
                  <a:srgbClr val="000000"/>
                </a:solidFill>
                <a:latin typeface="Arial" panose="020B0604020202020204" pitchFamily="34" charset="0"/>
                <a:cs typeface="Arial" panose="020B0604020202020204" pitchFamily="34" charset="0"/>
              </a:rPr>
              <a:t>The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a:extLst>
              <a:ext uri="{FF2B5EF4-FFF2-40B4-BE49-F238E27FC236}">
                <a16:creationId xmlns:a16="http://schemas.microsoft.com/office/drawing/2014/main" id="{B22D942A-C8AD-A735-7EE1-77D4C31DC1A4}"/>
              </a:ext>
            </a:extLst>
          </p:cNvPr>
          <p:cNvSpPr>
            <a:spLocks noChangeArrowheads="1"/>
          </p:cNvSpPr>
          <p:nvPr/>
        </p:nvSpPr>
        <p:spPr bwMode="auto">
          <a:xfrm>
            <a:off x="1841500" y="238125"/>
            <a:ext cx="9169400" cy="497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615950" algn="l"/>
              </a:tabLst>
              <a:defRPr>
                <a:solidFill>
                  <a:schemeClr val="tx1"/>
                </a:solidFill>
                <a:latin typeface="Calibri" panose="020F0502020204030204" pitchFamily="34" charset="0"/>
              </a:defRPr>
            </a:lvl1pPr>
            <a:lvl2pPr marL="742950" indent="-285750">
              <a:tabLst>
                <a:tab pos="615950" algn="l"/>
              </a:tabLst>
              <a:defRPr>
                <a:solidFill>
                  <a:schemeClr val="tx1"/>
                </a:solidFill>
                <a:latin typeface="Calibri" panose="020F0502020204030204" pitchFamily="34" charset="0"/>
              </a:defRPr>
            </a:lvl2pPr>
            <a:lvl3pPr marL="1143000" indent="-228600">
              <a:tabLst>
                <a:tab pos="615950" algn="l"/>
              </a:tabLst>
              <a:defRPr>
                <a:solidFill>
                  <a:schemeClr val="tx1"/>
                </a:solidFill>
                <a:latin typeface="Calibri" panose="020F0502020204030204" pitchFamily="34" charset="0"/>
              </a:defRPr>
            </a:lvl3pPr>
            <a:lvl4pPr marL="1600200" indent="-228600">
              <a:tabLst>
                <a:tab pos="615950" algn="l"/>
              </a:tabLst>
              <a:defRPr>
                <a:solidFill>
                  <a:schemeClr val="tx1"/>
                </a:solidFill>
                <a:latin typeface="Calibri" panose="020F0502020204030204" pitchFamily="34" charset="0"/>
              </a:defRPr>
            </a:lvl4pPr>
            <a:lvl5pPr marL="2057400" indent="-228600">
              <a:tabLst>
                <a:tab pos="6159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9pPr>
          </a:lstStyle>
          <a:p>
            <a:pPr>
              <a:spcBef>
                <a:spcPts val="600"/>
              </a:spcBef>
              <a:buClr>
                <a:srgbClr val="EE322D"/>
              </a:buClr>
              <a:buSzPts val="1000"/>
            </a:pPr>
            <a:r>
              <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rPr>
              <a:t>All stand.</a:t>
            </a:r>
          </a:p>
          <a:p>
            <a:pPr>
              <a:spcBef>
                <a:spcPts val="600"/>
              </a:spcBef>
              <a:buClr>
                <a:srgbClr val="EE322D"/>
              </a:buClr>
              <a:buSzPts val="1000"/>
            </a:pPr>
            <a:endPar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endParaRPr>
          </a:p>
          <a:p>
            <a:r>
              <a:rPr lang="en-GB" sz="3600" dirty="0">
                <a:latin typeface="Arial" panose="020B0604020202020204" pitchFamily="34" charset="0"/>
                <a:cs typeface="Arial" panose="020B0604020202020204" pitchFamily="34" charset="0"/>
              </a:rPr>
              <a:t>The risen Jesus came and stood among the disciples and said, ‘Peace be with you’.</a:t>
            </a:r>
          </a:p>
          <a:p>
            <a:r>
              <a:rPr lang="en-GB" sz="3600" dirty="0">
                <a:latin typeface="Arial" panose="020B0604020202020204" pitchFamily="34" charset="0"/>
                <a:cs typeface="Arial" panose="020B0604020202020204" pitchFamily="34" charset="0"/>
              </a:rPr>
              <a:t>They rejoiced when they saw the Lord.</a:t>
            </a:r>
          </a:p>
          <a:p>
            <a:r>
              <a:rPr lang="en-GB" sz="3600" dirty="0">
                <a:latin typeface="Arial" panose="020B0604020202020204" pitchFamily="34" charset="0"/>
                <a:cs typeface="Arial" panose="020B0604020202020204" pitchFamily="34" charset="0"/>
              </a:rPr>
              <a:t>Alleluia! The peace of the risen Christ be always with you.</a:t>
            </a:r>
          </a:p>
          <a:p>
            <a:r>
              <a:rPr lang="en-GB" sz="3600" b="1" dirty="0">
                <a:latin typeface="Arial" panose="020B0604020202020204" pitchFamily="34" charset="0"/>
                <a:cs typeface="Arial" panose="020B0604020202020204" pitchFamily="34" charset="0"/>
              </a:rPr>
              <a:t>And also with you. Alleluia!</a:t>
            </a:r>
            <a:endParaRPr lang="en-GB" sz="3600" dirty="0">
              <a:latin typeface="Arial" panose="020B0604020202020204" pitchFamily="34" charset="0"/>
              <a:cs typeface="Arial" panose="020B0604020202020204" pitchFamily="34" charset="0"/>
            </a:endParaRPr>
          </a:p>
          <a:p>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The people may greet one another in the name of Christ.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a:extLst>
              <a:ext uri="{FF2B5EF4-FFF2-40B4-BE49-F238E27FC236}">
                <a16:creationId xmlns:a16="http://schemas.microsoft.com/office/drawing/2014/main" id="{F32742F4-3689-593E-D76E-7310EB2CEA43}"/>
              </a:ext>
            </a:extLst>
          </p:cNvPr>
          <p:cNvSpPr>
            <a:spLocks noChangeArrowheads="1"/>
          </p:cNvSpPr>
          <p:nvPr/>
        </p:nvSpPr>
        <p:spPr bwMode="auto">
          <a:xfrm>
            <a:off x="5035550" y="2230438"/>
            <a:ext cx="1895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ubtitle 2">
            <a:extLst>
              <a:ext uri="{FF2B5EF4-FFF2-40B4-BE49-F238E27FC236}">
                <a16:creationId xmlns:a16="http://schemas.microsoft.com/office/drawing/2014/main" id="{5059A287-0FE8-1FEE-9209-45598D0E4210}"/>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leads the great prayer of thanksgiving: </a:t>
            </a:r>
          </a:p>
          <a:p>
            <a:pPr>
              <a:lnSpc>
                <a:spcPct val="100000"/>
              </a:lnSpc>
              <a:spcBef>
                <a:spcPct val="0"/>
              </a:spcBef>
            </a:pPr>
            <a:endParaRPr lang="en-GB" altLang="en-US" sz="2400" dirty="0">
              <a:solidFill>
                <a:srgbClr val="FF0000"/>
              </a:solidFill>
            </a:endParaRPr>
          </a:p>
          <a:p>
            <a:r>
              <a:rPr lang="en-GB" dirty="0"/>
              <a:t>The Lord be with you.</a:t>
            </a:r>
          </a:p>
          <a:p>
            <a:r>
              <a:rPr lang="en-GB" b="1" dirty="0"/>
              <a:t>And also with you.</a:t>
            </a:r>
            <a:endParaRPr lang="en-GB" dirty="0"/>
          </a:p>
          <a:p>
            <a:r>
              <a:rPr lang="en-GB" sz="2400" dirty="0"/>
              <a:t> </a:t>
            </a:r>
          </a:p>
          <a:p>
            <a:r>
              <a:rPr lang="en-GB" dirty="0"/>
              <a:t>Lift up your hearts.</a:t>
            </a:r>
          </a:p>
          <a:p>
            <a:r>
              <a:rPr lang="en-GB" b="1" dirty="0"/>
              <a:t>We lift them to the Lord.</a:t>
            </a:r>
            <a:endParaRPr lang="en-GB" dirty="0"/>
          </a:p>
          <a:p>
            <a:r>
              <a:rPr lang="en-GB" sz="2400" b="1" dirty="0"/>
              <a:t> </a:t>
            </a:r>
            <a:endParaRPr lang="en-GB" sz="2400" dirty="0"/>
          </a:p>
          <a:p>
            <a:r>
              <a:rPr lang="en-GB" dirty="0"/>
              <a:t>Let us give thanks to the Lord our God.</a:t>
            </a:r>
          </a:p>
          <a:p>
            <a:r>
              <a:rPr lang="en-GB" b="1" dirty="0"/>
              <a:t>It is right to give our thanks and praise.</a:t>
            </a:r>
            <a:endParaRPr lang="en-GB" dirty="0"/>
          </a:p>
          <a:p>
            <a:pPr latinLnBrk="0">
              <a:lnSpc>
                <a:spcPct val="100000"/>
              </a:lnSpc>
            </a:pPr>
            <a:r>
              <a:rPr lang="en-GB"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41443-28D7-C88D-7D37-B1941738AF93}"/>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52EC5CEB-0875-9119-85C2-0BCFBA5C7B75}"/>
              </a:ext>
            </a:extLst>
          </p:cNvPr>
          <p:cNvSpPr>
            <a:spLocks noGrp="1" noChangeArrowheads="1"/>
          </p:cNvSpPr>
          <p:nvPr>
            <p:ph type="subTitle" idx="1"/>
          </p:nvPr>
        </p:nvSpPr>
        <p:spPr bwMode="auto">
          <a:xfrm>
            <a:off x="2166938" y="9175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Gracious God, in the beginning you created the heavens and the earth. You gave us life and purpose, and a desire to seek you.</a:t>
            </a:r>
          </a:p>
          <a:p>
            <a:pPr>
              <a:lnSpc>
                <a:spcPct val="100000"/>
              </a:lnSpc>
              <a:spcBef>
                <a:spcPts val="0"/>
              </a:spcBef>
            </a:pPr>
            <a:endParaRPr lang="en-GB" dirty="0"/>
          </a:p>
          <a:p>
            <a:pPr>
              <a:lnSpc>
                <a:spcPct val="100000"/>
              </a:lnSpc>
              <a:spcBef>
                <a:spcPts val="0"/>
              </a:spcBef>
            </a:pPr>
            <a:r>
              <a:rPr lang="en-GB" dirty="0"/>
              <a:t>You gave your light to shine in the darkness, </a:t>
            </a:r>
          </a:p>
          <a:p>
            <a:pPr>
              <a:lnSpc>
                <a:spcPct val="100000"/>
              </a:lnSpc>
              <a:spcBef>
                <a:spcPts val="0"/>
              </a:spcBef>
            </a:pPr>
            <a:r>
              <a:rPr lang="en-GB" dirty="0"/>
              <a:t>and promised that it would never be overcome.</a:t>
            </a:r>
          </a:p>
        </p:txBody>
      </p:sp>
    </p:spTree>
    <p:extLst>
      <p:ext uri="{BB962C8B-B14F-4D97-AF65-F5344CB8AC3E}">
        <p14:creationId xmlns:p14="http://schemas.microsoft.com/office/powerpoint/2010/main" val="4030016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80FBC-7C18-1BB0-A8C5-1251EC441A17}"/>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980B61FB-B879-4B8D-8740-B4FC1D9FCCF5}"/>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Through Jesus your Son, the Word was made flesh, revealing your glory. Through his life, death and resurrection, we have life in his name.</a:t>
            </a:r>
          </a:p>
          <a:p>
            <a:pPr>
              <a:lnSpc>
                <a:spcPct val="100000"/>
              </a:lnSpc>
              <a:spcBef>
                <a:spcPts val="0"/>
              </a:spcBef>
            </a:pPr>
            <a:r>
              <a:rPr lang="en-GB" dirty="0"/>
              <a:t> </a:t>
            </a:r>
          </a:p>
          <a:p>
            <a:pPr>
              <a:lnSpc>
                <a:spcPct val="100000"/>
              </a:lnSpc>
              <a:spcBef>
                <a:spcPts val="0"/>
              </a:spcBef>
            </a:pPr>
            <a:r>
              <a:rPr lang="en-GB" dirty="0"/>
              <a:t>Early on the first day of the week, women came to the tomb and found that the stone had gone. You remove the barriers that stop us meeting you and give salvation for the life of the whole world.</a:t>
            </a:r>
          </a:p>
          <a:p>
            <a:pPr>
              <a:lnSpc>
                <a:spcPct val="100000"/>
              </a:lnSpc>
            </a:pPr>
            <a:r>
              <a:rPr lang="en-GB" dirty="0"/>
              <a:t> </a:t>
            </a:r>
          </a:p>
        </p:txBody>
      </p:sp>
    </p:spTree>
    <p:extLst>
      <p:ext uri="{BB962C8B-B14F-4D97-AF65-F5344CB8AC3E}">
        <p14:creationId xmlns:p14="http://schemas.microsoft.com/office/powerpoint/2010/main" val="3855403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B89E6-9081-C818-4C58-DE1A46721014}"/>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DDFFAF6E-9E91-E22C-2F82-E19BB66CC55A}"/>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You turn our despair into hope,</a:t>
            </a:r>
          </a:p>
          <a:p>
            <a:pPr>
              <a:lnSpc>
                <a:spcPct val="100000"/>
              </a:lnSpc>
              <a:spcBef>
                <a:spcPts val="0"/>
              </a:spcBef>
            </a:pPr>
            <a:r>
              <a:rPr lang="en-GB" dirty="0"/>
              <a:t>our weeping into joy,</a:t>
            </a:r>
          </a:p>
          <a:p>
            <a:pPr>
              <a:lnSpc>
                <a:spcPct val="100000"/>
              </a:lnSpc>
              <a:spcBef>
                <a:spcPts val="0"/>
              </a:spcBef>
            </a:pPr>
            <a:r>
              <a:rPr lang="en-GB" dirty="0"/>
              <a:t>our doubt into faith,</a:t>
            </a:r>
          </a:p>
          <a:p>
            <a:pPr>
              <a:lnSpc>
                <a:spcPct val="100000"/>
              </a:lnSpc>
              <a:spcBef>
                <a:spcPts val="0"/>
              </a:spcBef>
            </a:pPr>
            <a:r>
              <a:rPr lang="en-GB" dirty="0"/>
              <a:t>and by the Holy Spirit, you breathe new life into us and all creation.</a:t>
            </a:r>
          </a:p>
          <a:p>
            <a:pPr>
              <a:lnSpc>
                <a:spcPct val="100000"/>
              </a:lnSpc>
              <a:spcBef>
                <a:spcPts val="0"/>
              </a:spcBef>
            </a:pPr>
            <a:endParaRPr lang="en-GB" dirty="0"/>
          </a:p>
          <a:p>
            <a:pPr>
              <a:lnSpc>
                <a:spcPct val="100000"/>
              </a:lnSpc>
              <a:spcBef>
                <a:spcPts val="0"/>
              </a:spcBef>
            </a:pPr>
            <a:r>
              <a:rPr lang="en-GB" dirty="0"/>
              <a:t>Therefore with your people throughout the ages,</a:t>
            </a:r>
          </a:p>
          <a:p>
            <a:pPr>
              <a:lnSpc>
                <a:spcPct val="100000"/>
              </a:lnSpc>
              <a:spcBef>
                <a:spcPts val="0"/>
              </a:spcBef>
            </a:pPr>
            <a:r>
              <a:rPr lang="en-GB" dirty="0"/>
              <a:t>the faithful of every time and place,</a:t>
            </a:r>
          </a:p>
          <a:p>
            <a:pPr>
              <a:lnSpc>
                <a:spcPct val="100000"/>
              </a:lnSpc>
              <a:spcBef>
                <a:spcPts val="0"/>
              </a:spcBef>
            </a:pPr>
            <a:r>
              <a:rPr lang="en-GB" dirty="0"/>
              <a:t>we praise your holy name, saying.</a:t>
            </a:r>
          </a:p>
          <a:p>
            <a:pPr>
              <a:lnSpc>
                <a:spcPct val="100000"/>
              </a:lnSpc>
            </a:pPr>
            <a:r>
              <a:rPr lang="en-GB" dirty="0"/>
              <a:t> </a:t>
            </a:r>
          </a:p>
          <a:p>
            <a:pPr latinLnBrk="0">
              <a:lnSpc>
                <a:spcPct val="100000"/>
              </a:lnSpc>
              <a:spcBef>
                <a:spcPts val="0"/>
              </a:spcBef>
            </a:pPr>
            <a:r>
              <a:rPr lang="en-GB" dirty="0"/>
              <a:t> </a:t>
            </a:r>
          </a:p>
        </p:txBody>
      </p:sp>
    </p:spTree>
    <p:extLst>
      <p:ext uri="{BB962C8B-B14F-4D97-AF65-F5344CB8AC3E}">
        <p14:creationId xmlns:p14="http://schemas.microsoft.com/office/powerpoint/2010/main" val="597476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ubtitle 2">
            <a:extLst>
              <a:ext uri="{FF2B5EF4-FFF2-40B4-BE49-F238E27FC236}">
                <a16:creationId xmlns:a16="http://schemas.microsoft.com/office/drawing/2014/main" id="{185E7475-03D3-9162-718D-26CE51DFC653}"/>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b="1" dirty="0"/>
              <a:t>Holy, holy, holy, Lord,</a:t>
            </a:r>
            <a:endParaRPr lang="en-GB" dirty="0"/>
          </a:p>
          <a:p>
            <a:pPr latinLnBrk="0">
              <a:lnSpc>
                <a:spcPct val="100000"/>
              </a:lnSpc>
              <a:spcBef>
                <a:spcPts val="0"/>
              </a:spcBef>
            </a:pPr>
            <a:r>
              <a:rPr lang="en-GB" b="1" dirty="0"/>
              <a:t>God of power and might,</a:t>
            </a:r>
            <a:endParaRPr lang="en-GB" dirty="0"/>
          </a:p>
          <a:p>
            <a:pPr latinLnBrk="0">
              <a:lnSpc>
                <a:spcPct val="100000"/>
              </a:lnSpc>
              <a:spcBef>
                <a:spcPts val="0"/>
              </a:spcBef>
            </a:pPr>
            <a:r>
              <a:rPr lang="en-GB" b="1" dirty="0"/>
              <a:t>heaven and earth are full of your glory.</a:t>
            </a:r>
            <a:endParaRPr lang="en-GB" dirty="0"/>
          </a:p>
          <a:p>
            <a:pPr latinLnBrk="0">
              <a:lnSpc>
                <a:spcPct val="100000"/>
              </a:lnSpc>
              <a:spcBef>
                <a:spcPts val="0"/>
              </a:spcBef>
            </a:pPr>
            <a:r>
              <a:rPr lang="en-GB" b="1" dirty="0"/>
              <a:t>Hosanna in the highest.</a:t>
            </a:r>
            <a:endParaRPr lang="en-GB" dirty="0"/>
          </a:p>
          <a:p>
            <a:pPr latinLnBrk="0">
              <a:lnSpc>
                <a:spcPct val="100000"/>
              </a:lnSpc>
              <a:spcBef>
                <a:spcPts val="0"/>
              </a:spcBef>
            </a:pPr>
            <a:r>
              <a:rPr lang="en-GB" b="1" dirty="0"/>
              <a:t>Blessed is he who comes in the name of the Lord.</a:t>
            </a:r>
            <a:endParaRPr lang="en-GB" dirty="0"/>
          </a:p>
          <a:p>
            <a:pPr latinLnBrk="0">
              <a:lnSpc>
                <a:spcPct val="100000"/>
              </a:lnSpc>
              <a:spcBef>
                <a:spcPts val="0"/>
              </a:spcBef>
            </a:pPr>
            <a:r>
              <a:rPr lang="en-GB" b="1" dirty="0"/>
              <a:t>Hosanna in the highest.</a:t>
            </a: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ubtitle 2">
            <a:extLst>
              <a:ext uri="{FF2B5EF4-FFF2-40B4-BE49-F238E27FC236}">
                <a16:creationId xmlns:a16="http://schemas.microsoft.com/office/drawing/2014/main" id="{DE3C30FE-37DA-DB8F-75DC-38CB814DC220}"/>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On the night that he was handed over, Jesus took bread.</a:t>
            </a:r>
          </a:p>
          <a:p>
            <a:pPr>
              <a:lnSpc>
                <a:spcPct val="100000"/>
              </a:lnSpc>
              <a:spcBef>
                <a:spcPts val="0"/>
              </a:spcBef>
            </a:pPr>
            <a:r>
              <a:rPr lang="en-GB" dirty="0"/>
              <a:t>When he had given thanks, he broke it and said,</a:t>
            </a:r>
          </a:p>
          <a:p>
            <a:pPr>
              <a:lnSpc>
                <a:spcPct val="100000"/>
              </a:lnSpc>
              <a:spcBef>
                <a:spcPts val="0"/>
              </a:spcBef>
            </a:pPr>
            <a:r>
              <a:rPr lang="en-GB" dirty="0"/>
              <a:t>‘This is my body that is broken for you.</a:t>
            </a:r>
          </a:p>
          <a:p>
            <a:pPr>
              <a:lnSpc>
                <a:spcPct val="100000"/>
              </a:lnSpc>
              <a:spcBef>
                <a:spcPts val="0"/>
              </a:spcBef>
            </a:pPr>
            <a:r>
              <a:rPr lang="en-GB" dirty="0"/>
              <a:t>Do this in remembrance of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29E6B-CA29-D0ED-6FD9-119C02F8EF39}"/>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920F5B41-2F86-0257-07DE-92FCDAA40FA3}"/>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Jesus the Lord said: ‘I am the Bread,</a:t>
            </a:r>
            <a:endParaRPr lang="en-GB" dirty="0"/>
          </a:p>
          <a:p>
            <a:r>
              <a:rPr lang="en-GB" b="1" dirty="0"/>
              <a:t>the Bread of life for the world am I.</a:t>
            </a:r>
            <a:endParaRPr lang="en-GB" dirty="0"/>
          </a:p>
          <a:p>
            <a:r>
              <a:rPr lang="en-GB" b="1" dirty="0"/>
              <a:t>The Bread of Life for the world am I,</a:t>
            </a:r>
            <a:endParaRPr lang="en-GB" dirty="0"/>
          </a:p>
          <a:p>
            <a:r>
              <a:rPr lang="en-GB" b="1" dirty="0"/>
              <a:t>the Bread of Life for the world am I.’</a:t>
            </a:r>
            <a:endParaRPr lang="en-GB" dirty="0"/>
          </a:p>
          <a:p>
            <a:r>
              <a:rPr lang="en-GB" b="1" dirty="0"/>
              <a:t>Jesus the Lord said: ‘I am the Bread,</a:t>
            </a:r>
            <a:endParaRPr lang="en-GB" dirty="0"/>
          </a:p>
          <a:p>
            <a:r>
              <a:rPr lang="en-GB" b="1" dirty="0"/>
              <a:t>the Bread of Life for the world am I.’</a:t>
            </a:r>
            <a:endParaRPr lang="en-GB" dirty="0"/>
          </a:p>
          <a:p>
            <a:r>
              <a:rPr lang="en-GB" sz="2400" i="1" dirty="0">
                <a:solidFill>
                  <a:srgbClr val="C00000"/>
                </a:solidFill>
              </a:rPr>
              <a:t>Singing the Faith 252, verse 1</a:t>
            </a:r>
            <a:endParaRPr lang="en-GB" sz="2400" dirty="0">
              <a:solidFill>
                <a:srgbClr val="C00000"/>
              </a:solidFill>
            </a:endParaRPr>
          </a:p>
          <a:p>
            <a:pPr latinLnBrk="0">
              <a:lnSpc>
                <a:spcPct val="100000"/>
              </a:lnSpc>
              <a:spcBef>
                <a:spcPts val="0"/>
              </a:spcBef>
            </a:pPr>
            <a:r>
              <a:rPr lang="en-GB" dirty="0"/>
              <a:t> </a:t>
            </a:r>
          </a:p>
        </p:txBody>
      </p:sp>
    </p:spTree>
    <p:extLst>
      <p:ext uri="{BB962C8B-B14F-4D97-AF65-F5344CB8AC3E}">
        <p14:creationId xmlns:p14="http://schemas.microsoft.com/office/powerpoint/2010/main" val="1978575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93EC-C8A3-2AE7-7665-F25B29909401}"/>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14A64AC9-37AF-D3BF-1A79-23EE4E1EE54C}"/>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In the same way, he took the cup, after supper, saying,</a:t>
            </a:r>
          </a:p>
          <a:p>
            <a:pPr>
              <a:lnSpc>
                <a:spcPct val="100000"/>
              </a:lnSpc>
              <a:spcBef>
                <a:spcPts val="0"/>
              </a:spcBef>
            </a:pPr>
            <a:r>
              <a:rPr lang="en-GB" dirty="0"/>
              <a:t>‘This cup is the new covenant in my blood.</a:t>
            </a:r>
          </a:p>
          <a:p>
            <a:pPr>
              <a:lnSpc>
                <a:spcPct val="100000"/>
              </a:lnSpc>
              <a:spcBef>
                <a:spcPts val="0"/>
              </a:spcBef>
            </a:pPr>
            <a:r>
              <a:rPr lang="en-GB" dirty="0"/>
              <a:t>Do this, as often as you drink it, in remembrance of me.’</a:t>
            </a:r>
          </a:p>
        </p:txBody>
      </p:sp>
    </p:spTree>
    <p:extLst>
      <p:ext uri="{BB962C8B-B14F-4D97-AF65-F5344CB8AC3E}">
        <p14:creationId xmlns:p14="http://schemas.microsoft.com/office/powerpoint/2010/main" val="12492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97051-0493-2EB9-2AB1-CD0489EC4E19}"/>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905F6362-006B-BD4B-DE4F-734C986A958E}"/>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Jesus the Lord said: ‘I am the Vine,</a:t>
            </a:r>
            <a:endParaRPr lang="en-GB" dirty="0"/>
          </a:p>
          <a:p>
            <a:r>
              <a:rPr lang="en-GB" b="1" dirty="0"/>
              <a:t>the true and fruitful Vine am I.</a:t>
            </a:r>
            <a:endParaRPr lang="en-GB" dirty="0"/>
          </a:p>
          <a:p>
            <a:r>
              <a:rPr lang="en-GB" b="1" dirty="0"/>
              <a:t>The true and fruitful Vine am I,</a:t>
            </a:r>
            <a:endParaRPr lang="en-GB" dirty="0"/>
          </a:p>
          <a:p>
            <a:r>
              <a:rPr lang="en-GB" b="1" dirty="0"/>
              <a:t>the true and fruitful Vine am I.</a:t>
            </a:r>
            <a:endParaRPr lang="en-GB" dirty="0"/>
          </a:p>
          <a:p>
            <a:r>
              <a:rPr lang="en-GB" b="1" dirty="0"/>
              <a:t>Jesus the Lord said: ‘I am the Vine,</a:t>
            </a:r>
            <a:endParaRPr lang="en-GB" dirty="0"/>
          </a:p>
          <a:p>
            <a:r>
              <a:rPr lang="en-GB" b="1" dirty="0"/>
              <a:t>the true and fruitful Vine am I.’</a:t>
            </a:r>
            <a:endParaRPr lang="en-GB" dirty="0"/>
          </a:p>
          <a:p>
            <a:r>
              <a:rPr lang="en-GB" sz="2400" i="1" dirty="0">
                <a:solidFill>
                  <a:srgbClr val="C00000"/>
                </a:solidFill>
              </a:rPr>
              <a:t>Singing the Faith 252, verse 2</a:t>
            </a:r>
            <a:endParaRPr lang="en-GB" sz="2400" dirty="0">
              <a:solidFill>
                <a:srgbClr val="C00000"/>
              </a:solidFill>
            </a:endParaRPr>
          </a:p>
          <a:p>
            <a:pPr latinLnBrk="0">
              <a:lnSpc>
                <a:spcPct val="100000"/>
              </a:lnSpc>
              <a:spcBef>
                <a:spcPts val="0"/>
              </a:spcBef>
            </a:pPr>
            <a:r>
              <a:rPr lang="en-GB" dirty="0"/>
              <a:t> </a:t>
            </a:r>
          </a:p>
        </p:txBody>
      </p:sp>
    </p:spTree>
    <p:extLst>
      <p:ext uri="{BB962C8B-B14F-4D97-AF65-F5344CB8AC3E}">
        <p14:creationId xmlns:p14="http://schemas.microsoft.com/office/powerpoint/2010/main" val="317529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15C2-4106-EF1A-643D-6E96A932C747}"/>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CA32F867-0225-7D2B-3C02-9614BC9BE6FC}"/>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As we offer all that we have and all that we are, breathe your Holy Spirit upon these gifts of bread and wine and upon us that we may share in the resurrection life of Christ.</a:t>
            </a:r>
          </a:p>
          <a:p>
            <a:pPr>
              <a:lnSpc>
                <a:spcPct val="100000"/>
              </a:lnSpc>
              <a:spcBef>
                <a:spcPts val="0"/>
              </a:spcBef>
            </a:pPr>
            <a:r>
              <a:rPr lang="en-GB" dirty="0"/>
              <a:t> </a:t>
            </a:r>
          </a:p>
          <a:p>
            <a:pPr>
              <a:lnSpc>
                <a:spcPct val="100000"/>
              </a:lnSpc>
              <a:spcBef>
                <a:spcPts val="0"/>
              </a:spcBef>
            </a:pPr>
            <a:r>
              <a:rPr lang="en-GB" dirty="0"/>
              <a:t>Through the death and resurrection of your Son, we pray that you will raise us up on the last day, that with all your people, we may praise and worship you for ever; through Jesus Christ our Lord,</a:t>
            </a:r>
          </a:p>
        </p:txBody>
      </p:sp>
    </p:spTree>
    <p:extLst>
      <p:ext uri="{BB962C8B-B14F-4D97-AF65-F5344CB8AC3E}">
        <p14:creationId xmlns:p14="http://schemas.microsoft.com/office/powerpoint/2010/main" val="1798319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735CF-0329-0E25-3C93-424953E5F8E4}"/>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F742111A-4395-38EF-F910-E95D9277818B}"/>
              </a:ext>
            </a:extLst>
          </p:cNvPr>
          <p:cNvSpPr>
            <a:spLocks noGrp="1" noChangeArrowheads="1"/>
          </p:cNvSpPr>
          <p:nvPr>
            <p:ph type="subTitle" idx="1"/>
          </p:nvPr>
        </p:nvSpPr>
        <p:spPr bwMode="auto">
          <a:xfrm>
            <a:off x="2151063" y="15875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by whom and with whom</a:t>
            </a:r>
            <a:endParaRPr lang="en-GB" dirty="0"/>
          </a:p>
          <a:p>
            <a:r>
              <a:rPr lang="en-GB" b="1" dirty="0"/>
              <a:t>in the unity of the Holy Spirit,</a:t>
            </a:r>
            <a:endParaRPr lang="en-GB" dirty="0"/>
          </a:p>
          <a:p>
            <a:r>
              <a:rPr lang="en-GB" b="1" dirty="0"/>
              <a:t>all honour and glory are yours,</a:t>
            </a:r>
            <a:endParaRPr lang="en-GB" dirty="0"/>
          </a:p>
          <a:p>
            <a:r>
              <a:rPr lang="en-GB" b="1" dirty="0"/>
              <a:t>heavenly Father, now and always. Amen.</a:t>
            </a:r>
            <a:endParaRPr lang="en-GB" dirty="0"/>
          </a:p>
        </p:txBody>
      </p:sp>
    </p:spTree>
    <p:extLst>
      <p:ext uri="{BB962C8B-B14F-4D97-AF65-F5344CB8AC3E}">
        <p14:creationId xmlns:p14="http://schemas.microsoft.com/office/powerpoint/2010/main" val="1420705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ubtitle 2">
            <a:extLst>
              <a:ext uri="{FF2B5EF4-FFF2-40B4-BE49-F238E27FC236}">
                <a16:creationId xmlns:a16="http://schemas.microsoft.com/office/drawing/2014/main" id="{87B3D60D-3786-AEC3-C4B9-008546762528}"/>
              </a:ext>
            </a:extLst>
          </p:cNvPr>
          <p:cNvSpPr>
            <a:spLocks noGrp="1" noChangeArrowheads="1"/>
          </p:cNvSpPr>
          <p:nvPr>
            <p:ph type="subTitle" idx="1"/>
          </p:nvPr>
        </p:nvSpPr>
        <p:spPr bwMode="auto">
          <a:xfrm>
            <a:off x="2208212" y="1008212"/>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latin typeface="Arial" panose="020B0604020202020204" pitchFamily="34" charset="0"/>
                <a:cs typeface="Arial" panose="020B0604020202020204" pitchFamily="34" charset="0"/>
              </a:rPr>
              <a:t>We say together the prayer that Jesus gave us:	</a:t>
            </a:r>
          </a:p>
          <a:p>
            <a:pPr>
              <a:lnSpc>
                <a:spcPct val="100000"/>
              </a:lnSpc>
              <a:spcBef>
                <a:spcPct val="0"/>
              </a:spcBef>
            </a:pPr>
            <a:endParaRPr lang="en-GB" altLang="en-US" b="1" dirty="0">
              <a:latin typeface="Arial" panose="020B0604020202020204" pitchFamily="34" charset="0"/>
              <a:cs typeface="Arial" panose="020B0604020202020204" pitchFamily="34" charset="0"/>
            </a:endParaRPr>
          </a:p>
          <a:p>
            <a:pPr>
              <a:lnSpc>
                <a:spcPct val="100000"/>
              </a:lnSpc>
              <a:spcBef>
                <a:spcPct val="0"/>
              </a:spcBef>
            </a:pPr>
            <a:r>
              <a:rPr lang="en-GB" altLang="en-US" b="1" dirty="0">
                <a:latin typeface="Arial" panose="020B0604020202020204" pitchFamily="34" charset="0"/>
                <a:cs typeface="Arial" panose="020B0604020202020204" pitchFamily="34" charset="0"/>
              </a:rPr>
              <a:t>Our Father in heaven,</a:t>
            </a:r>
          </a:p>
          <a:p>
            <a:pPr>
              <a:lnSpc>
                <a:spcPct val="100000"/>
              </a:lnSpc>
              <a:spcBef>
                <a:spcPct val="0"/>
              </a:spcBef>
            </a:pPr>
            <a:r>
              <a:rPr lang="en-GB" altLang="en-US" b="1" dirty="0">
                <a:latin typeface="Arial" panose="020B0604020202020204" pitchFamily="34" charset="0"/>
                <a:cs typeface="Arial" panose="020B0604020202020204" pitchFamily="34" charset="0"/>
              </a:rPr>
              <a:t>hallowed be your Name,</a:t>
            </a:r>
          </a:p>
          <a:p>
            <a:pPr>
              <a:lnSpc>
                <a:spcPct val="100000"/>
              </a:lnSpc>
              <a:spcBef>
                <a:spcPct val="0"/>
              </a:spcBef>
            </a:pPr>
            <a:r>
              <a:rPr lang="en-GB" altLang="en-US" b="1" dirty="0">
                <a:latin typeface="Arial" panose="020B0604020202020204" pitchFamily="34" charset="0"/>
                <a:cs typeface="Arial" panose="020B0604020202020204" pitchFamily="34" charset="0"/>
              </a:rPr>
              <a:t>your kingdom come,</a:t>
            </a:r>
          </a:p>
          <a:p>
            <a:pPr>
              <a:lnSpc>
                <a:spcPct val="100000"/>
              </a:lnSpc>
              <a:spcBef>
                <a:spcPct val="0"/>
              </a:spcBef>
            </a:pPr>
            <a:r>
              <a:rPr lang="en-GB" altLang="en-US" b="1" dirty="0">
                <a:latin typeface="Arial" panose="020B0604020202020204" pitchFamily="34" charset="0"/>
                <a:cs typeface="Arial" panose="020B0604020202020204" pitchFamily="34" charset="0"/>
              </a:rPr>
              <a:t>your will be done,</a:t>
            </a:r>
          </a:p>
          <a:p>
            <a:pPr>
              <a:lnSpc>
                <a:spcPct val="100000"/>
              </a:lnSpc>
              <a:spcBef>
                <a:spcPct val="0"/>
              </a:spcBef>
            </a:pPr>
            <a:r>
              <a:rPr lang="en-GB" altLang="en-US" b="1" dirty="0">
                <a:latin typeface="Arial" panose="020B0604020202020204" pitchFamily="34" charset="0"/>
                <a:cs typeface="Arial" panose="020B0604020202020204" pitchFamily="34" charset="0"/>
              </a:rPr>
              <a:t>on earth as in heaven.</a:t>
            </a:r>
          </a:p>
          <a:p>
            <a:pPr>
              <a:lnSpc>
                <a:spcPct val="100000"/>
              </a:lnSpc>
              <a:spcBef>
                <a:spcPct val="0"/>
              </a:spcBef>
            </a:pPr>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ubtitle 2">
            <a:extLst>
              <a:ext uri="{FF2B5EF4-FFF2-40B4-BE49-F238E27FC236}">
                <a16:creationId xmlns:a16="http://schemas.microsoft.com/office/drawing/2014/main" id="{BCD14FAE-D18A-803B-F443-BB8076751D83}"/>
              </a:ext>
            </a:extLst>
          </p:cNvPr>
          <p:cNvSpPr>
            <a:spLocks noGrp="1" noChangeArrowheads="1"/>
          </p:cNvSpPr>
          <p:nvPr>
            <p:ph type="subTitle" idx="1"/>
          </p:nvPr>
        </p:nvSpPr>
        <p:spPr bwMode="auto">
          <a:xfrm>
            <a:off x="2208212" y="1022961"/>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latin typeface="Arial" panose="020B0604020202020204" pitchFamily="34" charset="0"/>
                <a:cs typeface="Arial" panose="020B0604020202020204" pitchFamily="34" charset="0"/>
              </a:rPr>
              <a:t>Give us today our daily  bread.</a:t>
            </a:r>
          </a:p>
          <a:p>
            <a:pPr>
              <a:lnSpc>
                <a:spcPct val="100000"/>
              </a:lnSpc>
              <a:spcBef>
                <a:spcPct val="0"/>
              </a:spcBef>
            </a:pPr>
            <a:r>
              <a:rPr lang="en-GB" altLang="en-US" b="1" dirty="0">
                <a:latin typeface="Arial" panose="020B0604020202020204" pitchFamily="34" charset="0"/>
                <a:cs typeface="Arial" panose="020B0604020202020204" pitchFamily="34" charset="0"/>
              </a:rPr>
              <a:t>Forgive us our sins</a:t>
            </a:r>
          </a:p>
          <a:p>
            <a:pPr>
              <a:lnSpc>
                <a:spcPct val="100000"/>
              </a:lnSpc>
              <a:spcBef>
                <a:spcPct val="0"/>
              </a:spcBef>
            </a:pPr>
            <a:r>
              <a:rPr lang="en-GB" altLang="en-US" b="1" dirty="0">
                <a:latin typeface="Arial" panose="020B0604020202020204" pitchFamily="34" charset="0"/>
                <a:cs typeface="Arial" panose="020B0604020202020204" pitchFamily="34" charset="0"/>
              </a:rPr>
              <a:t>as we forgive those who sin against us.</a:t>
            </a:r>
          </a:p>
          <a:p>
            <a:pPr>
              <a:lnSpc>
                <a:spcPct val="100000"/>
              </a:lnSpc>
              <a:spcBef>
                <a:spcPct val="0"/>
              </a:spcBef>
            </a:pPr>
            <a:r>
              <a:rPr lang="en-GB" altLang="en-US" b="1" dirty="0">
                <a:latin typeface="Arial" panose="020B0604020202020204" pitchFamily="34" charset="0"/>
                <a:cs typeface="Arial" panose="020B0604020202020204" pitchFamily="34" charset="0"/>
              </a:rPr>
              <a:t>Save us from the time of trial	</a:t>
            </a:r>
          </a:p>
          <a:p>
            <a:pPr>
              <a:lnSpc>
                <a:spcPct val="100000"/>
              </a:lnSpc>
              <a:spcBef>
                <a:spcPct val="0"/>
              </a:spcBef>
            </a:pPr>
            <a:r>
              <a:rPr lang="en-GB" altLang="en-US" b="1" dirty="0">
                <a:latin typeface="Arial" panose="020B0604020202020204" pitchFamily="34" charset="0"/>
                <a:cs typeface="Arial" panose="020B0604020202020204" pitchFamily="34" charset="0"/>
              </a:rPr>
              <a:t>and deliver us from evil.</a:t>
            </a:r>
          </a:p>
          <a:p>
            <a:pPr>
              <a:lnSpc>
                <a:spcPct val="100000"/>
              </a:lnSpc>
              <a:spcBef>
                <a:spcPct val="0"/>
              </a:spcBef>
            </a:pPr>
            <a:r>
              <a:rPr lang="en-GB" altLang="en-US" b="1" dirty="0">
                <a:latin typeface="Arial" panose="020B0604020202020204" pitchFamily="34" charset="0"/>
                <a:cs typeface="Arial" panose="020B0604020202020204" pitchFamily="34" charset="0"/>
              </a:rPr>
              <a:t>For the kingdom, the power and the glory </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	are yours,		</a:t>
            </a:r>
          </a:p>
          <a:p>
            <a:pPr>
              <a:lnSpc>
                <a:spcPct val="100000"/>
              </a:lnSpc>
              <a:spcBef>
                <a:spcPct val="0"/>
              </a:spcBef>
            </a:pPr>
            <a:r>
              <a:rPr lang="en-GB" altLang="en-US" b="1" dirty="0">
                <a:latin typeface="Arial" panose="020B0604020202020204" pitchFamily="34" charset="0"/>
                <a:cs typeface="Arial" panose="020B0604020202020204" pitchFamily="34" charset="0"/>
              </a:rPr>
              <a:t>now and for ever. Amen. </a:t>
            </a:r>
            <a:endParaRPr lang="en-US" altLang="en-US" b="1" dirty="0">
              <a:latin typeface="Arial" panose="020B0604020202020204" pitchFamily="34" charset="0"/>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ubtitle 2">
            <a:extLst>
              <a:ext uri="{FF2B5EF4-FFF2-40B4-BE49-F238E27FC236}">
                <a16:creationId xmlns:a16="http://schemas.microsoft.com/office/drawing/2014/main" id="{E34DAA40-8B19-1A87-C5C8-AA6BA53EABFC}"/>
              </a:ext>
            </a:extLst>
          </p:cNvPr>
          <p:cNvSpPr>
            <a:spLocks noGrp="1" noChangeArrowheads="1"/>
          </p:cNvSpPr>
          <p:nvPr>
            <p:ph type="subTitle" idx="1"/>
          </p:nvPr>
        </p:nvSpPr>
        <p:spPr bwMode="auto">
          <a:xfrm>
            <a:off x="2208212" y="1221973"/>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latin typeface="Arial" panose="020B0604020202020204" pitchFamily="34" charset="0"/>
                <a:cs typeface="Arial" panose="020B0604020202020204" pitchFamily="34" charset="0"/>
              </a:rPr>
              <a:t>As our Saviour taught his disciples, we pray:</a:t>
            </a:r>
          </a:p>
          <a:p>
            <a:pPr>
              <a:lnSpc>
                <a:spcPct val="100000"/>
              </a:lnSpc>
              <a:spcBef>
                <a:spcPct val="0"/>
              </a:spcBef>
            </a:pP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Our Father, who art in heaven,</a:t>
            </a:r>
          </a:p>
          <a:p>
            <a:pPr>
              <a:lnSpc>
                <a:spcPct val="100000"/>
              </a:lnSpc>
              <a:spcBef>
                <a:spcPct val="0"/>
              </a:spcBef>
            </a:pPr>
            <a:r>
              <a:rPr lang="en-GB" altLang="en-US" b="1" dirty="0">
                <a:latin typeface="Arial" panose="020B0604020202020204" pitchFamily="34" charset="0"/>
                <a:cs typeface="Arial" panose="020B0604020202020204" pitchFamily="34" charset="0"/>
              </a:rPr>
              <a:t>hallowed be thy Name;</a:t>
            </a:r>
          </a:p>
          <a:p>
            <a:pPr>
              <a:lnSpc>
                <a:spcPct val="100000"/>
              </a:lnSpc>
              <a:spcBef>
                <a:spcPct val="0"/>
              </a:spcBef>
            </a:pPr>
            <a:r>
              <a:rPr lang="en-GB" altLang="en-US" b="1" dirty="0">
                <a:latin typeface="Arial" panose="020B0604020202020204" pitchFamily="34" charset="0"/>
                <a:cs typeface="Arial" panose="020B0604020202020204" pitchFamily="34" charset="0"/>
              </a:rPr>
              <a:t>thy kingdom come;</a:t>
            </a:r>
          </a:p>
          <a:p>
            <a:pPr>
              <a:lnSpc>
                <a:spcPct val="100000"/>
              </a:lnSpc>
              <a:spcBef>
                <a:spcPct val="0"/>
              </a:spcBef>
            </a:pPr>
            <a:r>
              <a:rPr lang="en-GB" altLang="en-US" b="1" dirty="0">
                <a:latin typeface="Arial" panose="020B0604020202020204" pitchFamily="34" charset="0"/>
                <a:cs typeface="Arial" panose="020B0604020202020204" pitchFamily="34" charset="0"/>
              </a:rPr>
              <a:t>thy will be done;</a:t>
            </a:r>
          </a:p>
          <a:p>
            <a:pPr>
              <a:lnSpc>
                <a:spcPct val="100000"/>
              </a:lnSpc>
              <a:spcBef>
                <a:spcPct val="0"/>
              </a:spcBef>
            </a:pPr>
            <a:r>
              <a:rPr lang="en-GB" altLang="en-US" b="1" dirty="0">
                <a:latin typeface="Arial" panose="020B0604020202020204" pitchFamily="34" charset="0"/>
                <a:cs typeface="Arial" panose="020B0604020202020204" pitchFamily="34" charset="0"/>
              </a:rPr>
              <a:t>on earth as it is in heaven.</a:t>
            </a:r>
          </a:p>
          <a:p>
            <a:pPr>
              <a:lnSpc>
                <a:spcPct val="100000"/>
              </a:lnSpc>
              <a:spcBef>
                <a:spcPct val="0"/>
              </a:spcBef>
            </a:pPr>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a:extLst>
              <a:ext uri="{FF2B5EF4-FFF2-40B4-BE49-F238E27FC236}">
                <a16:creationId xmlns:a16="http://schemas.microsoft.com/office/drawing/2014/main" id="{A6257F97-ED40-6CD2-AF41-53CF83FCD98B}"/>
              </a:ext>
            </a:extLst>
          </p:cNvPr>
          <p:cNvSpPr>
            <a:spLocks noGrp="1" noChangeArrowheads="1"/>
          </p:cNvSpPr>
          <p:nvPr>
            <p:ph type="subTitle" idx="1"/>
          </p:nvPr>
        </p:nvSpPr>
        <p:spPr bwMode="auto">
          <a:xfrm>
            <a:off x="2208212" y="103989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latin typeface="Arial" panose="020B0604020202020204" pitchFamily="34" charset="0"/>
                <a:cs typeface="Arial" panose="020B0604020202020204" pitchFamily="34" charset="0"/>
              </a:rPr>
              <a:t>Give us this day our daily bread.</a:t>
            </a:r>
          </a:p>
          <a:p>
            <a:pPr>
              <a:lnSpc>
                <a:spcPct val="100000"/>
              </a:lnSpc>
              <a:spcBef>
                <a:spcPct val="0"/>
              </a:spcBef>
            </a:pPr>
            <a:r>
              <a:rPr lang="en-GB" altLang="en-US" b="1" dirty="0">
                <a:latin typeface="Arial" panose="020B0604020202020204" pitchFamily="34" charset="0"/>
                <a:cs typeface="Arial" panose="020B0604020202020204" pitchFamily="34" charset="0"/>
              </a:rPr>
              <a:t>And forgive us our trespasses,</a:t>
            </a:r>
          </a:p>
          <a:p>
            <a:pPr>
              <a:lnSpc>
                <a:spcPct val="100000"/>
              </a:lnSpc>
              <a:spcBef>
                <a:spcPct val="0"/>
              </a:spcBef>
            </a:pPr>
            <a:r>
              <a:rPr lang="en-GB" altLang="en-US" b="1" dirty="0">
                <a:latin typeface="Arial" panose="020B0604020202020204" pitchFamily="34" charset="0"/>
                <a:cs typeface="Arial" panose="020B0604020202020204" pitchFamily="34" charset="0"/>
              </a:rPr>
              <a:t>as we forgive those who  trespass against 	us.</a:t>
            </a:r>
          </a:p>
          <a:p>
            <a:pPr>
              <a:lnSpc>
                <a:spcPct val="100000"/>
              </a:lnSpc>
              <a:spcBef>
                <a:spcPct val="0"/>
              </a:spcBef>
            </a:pPr>
            <a:r>
              <a:rPr lang="en-GB" altLang="en-US" b="1" dirty="0">
                <a:latin typeface="Arial" panose="020B0604020202020204" pitchFamily="34" charset="0"/>
                <a:cs typeface="Arial" panose="020B0604020202020204" pitchFamily="34" charset="0"/>
              </a:rPr>
              <a:t>And lead us not into temptation;</a:t>
            </a:r>
          </a:p>
          <a:p>
            <a:pPr>
              <a:lnSpc>
                <a:spcPct val="100000"/>
              </a:lnSpc>
              <a:spcBef>
                <a:spcPct val="0"/>
              </a:spcBef>
            </a:pPr>
            <a:r>
              <a:rPr lang="en-GB" altLang="en-US" b="1" dirty="0">
                <a:latin typeface="Arial" panose="020B0604020202020204" pitchFamily="34" charset="0"/>
                <a:cs typeface="Arial" panose="020B0604020202020204" pitchFamily="34" charset="0"/>
              </a:rPr>
              <a:t>but deliver us from evil.</a:t>
            </a:r>
          </a:p>
          <a:p>
            <a:pPr>
              <a:lnSpc>
                <a:spcPct val="100000"/>
              </a:lnSpc>
              <a:spcBef>
                <a:spcPct val="0"/>
              </a:spcBef>
            </a:pPr>
            <a:r>
              <a:rPr lang="en-GB" altLang="en-US" b="1" dirty="0">
                <a:latin typeface="Arial" panose="020B0604020202020204" pitchFamily="34" charset="0"/>
                <a:cs typeface="Arial" panose="020B0604020202020204" pitchFamily="34" charset="0"/>
              </a:rPr>
              <a:t>For thine is the kingdom, the power, </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and the glory,</a:t>
            </a:r>
          </a:p>
          <a:p>
            <a:pPr>
              <a:lnSpc>
                <a:spcPct val="100000"/>
              </a:lnSpc>
              <a:spcBef>
                <a:spcPct val="0"/>
              </a:spcBef>
            </a:pPr>
            <a:r>
              <a:rPr lang="en-GB" altLang="en-US" b="1" dirty="0">
                <a:latin typeface="Arial" panose="020B0604020202020204" pitchFamily="34" charset="0"/>
                <a:cs typeface="Arial" panose="020B0604020202020204" pitchFamily="34" charset="0"/>
              </a:rPr>
              <a:t>for ever and ever. Amen.</a:t>
            </a:r>
          </a:p>
          <a:p>
            <a:pPr>
              <a:lnSpc>
                <a:spcPct val="100000"/>
              </a:lnSpc>
              <a:spcBef>
                <a:spcPct val="0"/>
              </a:spcBef>
            </a:pPr>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03AA4-2CEE-DCD7-53F6-EC1C48F2888A}"/>
            </a:ext>
          </a:extLst>
        </p:cNvPr>
        <p:cNvGrpSpPr/>
        <p:nvPr/>
      </p:nvGrpSpPr>
      <p:grpSpPr>
        <a:xfrm>
          <a:off x="0" y="0"/>
          <a:ext cx="0" cy="0"/>
          <a:chOff x="0" y="0"/>
          <a:chExt cx="0" cy="0"/>
        </a:xfrm>
      </p:grpSpPr>
      <p:sp>
        <p:nvSpPr>
          <p:cNvPr id="129026" name="Subtitle 2">
            <a:extLst>
              <a:ext uri="{FF2B5EF4-FFF2-40B4-BE49-F238E27FC236}">
                <a16:creationId xmlns:a16="http://schemas.microsoft.com/office/drawing/2014/main" id="{EDF98CB8-1628-032C-3167-54E75DD52B32}"/>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breaks the bread in the sight of the people,  saying:</a:t>
            </a:r>
          </a:p>
          <a:p>
            <a:pPr>
              <a:lnSpc>
                <a:spcPct val="100000"/>
              </a:lnSpc>
              <a:spcBef>
                <a:spcPct val="0"/>
              </a:spcBef>
            </a:pPr>
            <a:endParaRPr lang="en-GB" altLang="en-US" sz="2400" dirty="0">
              <a:solidFill>
                <a:srgbClr val="C00000"/>
              </a:solidFill>
              <a:cs typeface="Arial" panose="020B0604020202020204" pitchFamily="34" charset="0"/>
            </a:endParaRPr>
          </a:p>
          <a:p>
            <a:pPr>
              <a:lnSpc>
                <a:spcPct val="100000"/>
              </a:lnSpc>
              <a:spcBef>
                <a:spcPts val="0"/>
              </a:spcBef>
            </a:pPr>
            <a:r>
              <a:rPr lang="en-GB" dirty="0"/>
              <a:t>As often as we eat this bread and drink this cup,</a:t>
            </a:r>
          </a:p>
          <a:p>
            <a:pPr>
              <a:lnSpc>
                <a:spcPct val="100000"/>
              </a:lnSpc>
              <a:spcBef>
                <a:spcPts val="0"/>
              </a:spcBef>
            </a:pPr>
            <a:r>
              <a:rPr lang="en-GB" dirty="0"/>
              <a:t>we proclaim the Lord’s resurrection until he comes.</a:t>
            </a:r>
          </a:p>
          <a:p>
            <a:pPr>
              <a:lnSpc>
                <a:spcPct val="100000"/>
              </a:lnSpc>
              <a:spcBef>
                <a:spcPts val="0"/>
              </a:spcBef>
            </a:pPr>
            <a:r>
              <a:rPr lang="en-GB" b="1" dirty="0"/>
              <a:t>Open our eyes that we may see him and believe in him. Alleluia!</a:t>
            </a:r>
            <a:endParaRPr lang="en-GB" dirty="0"/>
          </a:p>
          <a:p>
            <a:pPr>
              <a:lnSpc>
                <a:spcPct val="100000"/>
              </a:lnSpc>
              <a:spcBef>
                <a:spcPct val="0"/>
              </a:spcBef>
            </a:pPr>
            <a:endParaRPr lang="en-GB" altLang="en-US" sz="2400" dirty="0">
              <a:solidFill>
                <a:srgbClr val="C00000"/>
              </a:solidFill>
            </a:endParaRPr>
          </a:p>
          <a:p>
            <a:pPr>
              <a:lnSpc>
                <a:spcPct val="100000"/>
              </a:lnSpc>
              <a:spcBef>
                <a:spcPct val="0"/>
              </a:spcBef>
            </a:pPr>
            <a:endParaRPr lang="en-US" altLang="en-US" dirty="0"/>
          </a:p>
        </p:txBody>
      </p:sp>
    </p:spTree>
    <p:extLst>
      <p:ext uri="{BB962C8B-B14F-4D97-AF65-F5344CB8AC3E}">
        <p14:creationId xmlns:p14="http://schemas.microsoft.com/office/powerpoint/2010/main" val="35582515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ubtitle 2">
            <a:extLst>
              <a:ext uri="{FF2B5EF4-FFF2-40B4-BE49-F238E27FC236}">
                <a16:creationId xmlns:a16="http://schemas.microsoft.com/office/drawing/2014/main" id="{C08A09DB-0F5F-8D86-E7DE-4E0D6D220C6B}"/>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breaks the bread in the sight of the people,  then all sing:</a:t>
            </a:r>
          </a:p>
          <a:p>
            <a:pPr>
              <a:lnSpc>
                <a:spcPct val="100000"/>
              </a:lnSpc>
              <a:spcBef>
                <a:spcPct val="0"/>
              </a:spcBef>
            </a:pPr>
            <a:endParaRPr lang="en-GB" altLang="en-US" sz="2400" dirty="0">
              <a:solidFill>
                <a:srgbClr val="C00000"/>
              </a:solidFill>
              <a:cs typeface="Arial" panose="020B0604020202020204" pitchFamily="34" charset="0"/>
            </a:endParaRPr>
          </a:p>
          <a:p>
            <a:r>
              <a:rPr lang="en-GB" b="1" dirty="0"/>
              <a:t>Bread of Life, Truth Eternal,</a:t>
            </a:r>
            <a:endParaRPr lang="en-GB" dirty="0"/>
          </a:p>
          <a:p>
            <a:r>
              <a:rPr lang="en-GB" b="1" dirty="0"/>
              <a:t>broken now to set us free,</a:t>
            </a:r>
            <a:endParaRPr lang="en-GB" dirty="0"/>
          </a:p>
          <a:p>
            <a:r>
              <a:rPr lang="en-GB" b="1" dirty="0"/>
              <a:t>the risen Christ, his saving power,</a:t>
            </a:r>
            <a:endParaRPr lang="en-GB" dirty="0"/>
          </a:p>
          <a:p>
            <a:r>
              <a:rPr lang="en-GB" b="1" dirty="0"/>
              <a:t>is here in bread and wine for me.</a:t>
            </a:r>
            <a:endParaRPr lang="en-GB" dirty="0"/>
          </a:p>
          <a:p>
            <a:r>
              <a:rPr lang="en-GB" sz="2400" i="1" dirty="0">
                <a:solidFill>
                  <a:srgbClr val="C00000"/>
                </a:solidFill>
              </a:rPr>
              <a:t>Singing the Faith 578, chorus</a:t>
            </a:r>
            <a:endParaRPr lang="en-GB" sz="2400" dirty="0">
              <a:solidFill>
                <a:srgbClr val="C00000"/>
              </a:solidFill>
            </a:endParaRPr>
          </a:p>
          <a:p>
            <a:pPr>
              <a:lnSpc>
                <a:spcPct val="100000"/>
              </a:lnSpc>
              <a:spcBef>
                <a:spcPct val="0"/>
              </a:spcBef>
            </a:pPr>
            <a:endParaRPr lang="en-GB" altLang="en-US" sz="2400" dirty="0">
              <a:solidFill>
                <a:srgbClr val="C00000"/>
              </a:solidFill>
            </a:endParaRPr>
          </a:p>
          <a:p>
            <a:pPr>
              <a:lnSpc>
                <a:spcPct val="100000"/>
              </a:lnSpc>
              <a:spcBef>
                <a:spcPct val="0"/>
              </a:spcBef>
            </a:pPr>
            <a:endParaRPr lang="en-US"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ubtitle 2">
            <a:extLst>
              <a:ext uri="{FF2B5EF4-FFF2-40B4-BE49-F238E27FC236}">
                <a16:creationId xmlns:a16="http://schemas.microsoft.com/office/drawing/2014/main" id="{83A08A3E-EBCF-4163-0165-183D82612A6E}"/>
              </a:ext>
            </a:extLst>
          </p:cNvPr>
          <p:cNvSpPr>
            <a:spLocks noGrp="1" noChangeArrowheads="1"/>
          </p:cNvSpPr>
          <p:nvPr>
            <p:ph type="subTitle" idx="1"/>
          </p:nvPr>
        </p:nvSpPr>
        <p:spPr bwMode="auto">
          <a:xfrm>
            <a:off x="1507808" y="1570461"/>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Alleluia! We meet the risen Christ in the breaking of the bread. Draw near with faith.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BBEDBDE9-9295-FE7D-DD92-A996FFD90BC2}"/>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PRAYERS AND DISMISSAL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ubtitle 2">
            <a:extLst>
              <a:ext uri="{FF2B5EF4-FFF2-40B4-BE49-F238E27FC236}">
                <a16:creationId xmlns:a16="http://schemas.microsoft.com/office/drawing/2014/main" id="{6A7BC1F7-6C42-6531-E7D1-7ECC7F2C03F0}"/>
              </a:ext>
            </a:extLst>
          </p:cNvPr>
          <p:cNvSpPr>
            <a:spLocks noGrp="1" noChangeArrowheads="1"/>
          </p:cNvSpPr>
          <p:nvPr>
            <p:ph type="subTitle" idx="1"/>
          </p:nvPr>
        </p:nvSpPr>
        <p:spPr bwMode="auto">
          <a:xfrm>
            <a:off x="2120901" y="563563"/>
            <a:ext cx="9282974"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sz="2400" dirty="0">
                <a:solidFill>
                  <a:srgbClr val="C00000"/>
                </a:solidFill>
              </a:rPr>
              <a:t>Silence</a:t>
            </a:r>
          </a:p>
          <a:p>
            <a:pPr>
              <a:lnSpc>
                <a:spcPct val="100000"/>
              </a:lnSpc>
              <a:spcBef>
                <a:spcPts val="0"/>
              </a:spcBef>
            </a:pPr>
            <a:r>
              <a:rPr lang="en-GB" dirty="0"/>
              <a:t>Let us pray.</a:t>
            </a:r>
          </a:p>
          <a:p>
            <a:pPr>
              <a:lnSpc>
                <a:spcPct val="100000"/>
              </a:lnSpc>
              <a:spcBef>
                <a:spcPts val="0"/>
              </a:spcBef>
            </a:pPr>
            <a:r>
              <a:rPr lang="en-GB" b="1" dirty="0"/>
              <a:t> </a:t>
            </a:r>
            <a:endParaRPr lang="en-GB" dirty="0"/>
          </a:p>
          <a:p>
            <a:pPr>
              <a:lnSpc>
                <a:spcPct val="100000"/>
              </a:lnSpc>
              <a:spcBef>
                <a:spcPts val="0"/>
              </a:spcBef>
            </a:pPr>
            <a:r>
              <a:rPr lang="en-GB" b="1" dirty="0"/>
              <a:t>Father of all,</a:t>
            </a:r>
            <a:endParaRPr lang="en-GB" dirty="0"/>
          </a:p>
          <a:p>
            <a:pPr>
              <a:lnSpc>
                <a:spcPct val="100000"/>
              </a:lnSpc>
              <a:spcBef>
                <a:spcPts val="0"/>
              </a:spcBef>
            </a:pPr>
            <a:r>
              <a:rPr lang="en-GB" b="1" dirty="0"/>
              <a:t>we give you thanks and praise,</a:t>
            </a:r>
            <a:endParaRPr lang="en-GB" dirty="0"/>
          </a:p>
          <a:p>
            <a:pPr>
              <a:lnSpc>
                <a:spcPct val="100000"/>
              </a:lnSpc>
              <a:spcBef>
                <a:spcPts val="0"/>
              </a:spcBef>
            </a:pPr>
            <a:r>
              <a:rPr lang="en-GB" b="1" dirty="0"/>
              <a:t>that when we were still far off</a:t>
            </a:r>
            <a:endParaRPr lang="en-GB" dirty="0"/>
          </a:p>
          <a:p>
            <a:pPr>
              <a:lnSpc>
                <a:spcPct val="100000"/>
              </a:lnSpc>
              <a:spcBef>
                <a:spcPts val="0"/>
              </a:spcBef>
            </a:pPr>
            <a:r>
              <a:rPr lang="en-GB" b="1" dirty="0"/>
              <a:t>you met us in your Son and brought us home.</a:t>
            </a:r>
            <a:endParaRPr lang="en-GB"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DA7FE-D0BA-9EFE-9093-F2B3A968A514}"/>
            </a:ext>
          </a:extLst>
        </p:cNvPr>
        <p:cNvGrpSpPr/>
        <p:nvPr/>
      </p:nvGrpSpPr>
      <p:grpSpPr>
        <a:xfrm>
          <a:off x="0" y="0"/>
          <a:ext cx="0" cy="0"/>
          <a:chOff x="0" y="0"/>
          <a:chExt cx="0" cy="0"/>
        </a:xfrm>
      </p:grpSpPr>
      <p:sp>
        <p:nvSpPr>
          <p:cNvPr id="139266" name="Subtitle 2">
            <a:extLst>
              <a:ext uri="{FF2B5EF4-FFF2-40B4-BE49-F238E27FC236}">
                <a16:creationId xmlns:a16="http://schemas.microsoft.com/office/drawing/2014/main" id="{C868D8DE-6151-0DBB-842F-08C26BB59E43}"/>
              </a:ext>
            </a:extLst>
          </p:cNvPr>
          <p:cNvSpPr>
            <a:spLocks noGrp="1" noChangeArrowheads="1"/>
          </p:cNvSpPr>
          <p:nvPr>
            <p:ph type="subTitle" idx="1"/>
          </p:nvPr>
        </p:nvSpPr>
        <p:spPr bwMode="auto">
          <a:xfrm>
            <a:off x="2120901" y="563563"/>
            <a:ext cx="9282974"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Dying and living,</a:t>
            </a:r>
            <a:endParaRPr lang="en-GB" dirty="0"/>
          </a:p>
          <a:p>
            <a:pPr>
              <a:lnSpc>
                <a:spcPct val="100000"/>
              </a:lnSpc>
              <a:spcBef>
                <a:spcPts val="0"/>
              </a:spcBef>
            </a:pPr>
            <a:r>
              <a:rPr lang="en-GB" b="1" dirty="0"/>
              <a:t>he declared your love, gave us grace, and opened the gate of glory.</a:t>
            </a:r>
            <a:endParaRPr lang="en-GB" dirty="0"/>
          </a:p>
          <a:p>
            <a:pPr>
              <a:lnSpc>
                <a:spcPct val="100000"/>
              </a:lnSpc>
              <a:spcBef>
                <a:spcPts val="0"/>
              </a:spcBef>
            </a:pPr>
            <a:r>
              <a:rPr lang="en-GB" b="1" dirty="0"/>
              <a:t>May we who share Christ’s body live his risen life;</a:t>
            </a:r>
            <a:endParaRPr lang="en-GB" dirty="0"/>
          </a:p>
          <a:p>
            <a:pPr>
              <a:lnSpc>
                <a:spcPct val="100000"/>
              </a:lnSpc>
              <a:spcBef>
                <a:spcPts val="0"/>
              </a:spcBef>
            </a:pPr>
            <a:r>
              <a:rPr lang="en-GB" b="1" dirty="0"/>
              <a:t>we who drink his cup bring life to others;</a:t>
            </a:r>
            <a:endParaRPr lang="en-GB" dirty="0"/>
          </a:p>
          <a:p>
            <a:pPr>
              <a:lnSpc>
                <a:spcPct val="100000"/>
              </a:lnSpc>
              <a:spcBef>
                <a:spcPts val="0"/>
              </a:spcBef>
            </a:pPr>
            <a:r>
              <a:rPr lang="en-GB" b="1" dirty="0"/>
              <a:t>we whom the Spirit lights give light to the world.</a:t>
            </a:r>
            <a:endParaRPr lang="en-GB" dirty="0"/>
          </a:p>
        </p:txBody>
      </p:sp>
    </p:spTree>
    <p:extLst>
      <p:ext uri="{BB962C8B-B14F-4D97-AF65-F5344CB8AC3E}">
        <p14:creationId xmlns:p14="http://schemas.microsoft.com/office/powerpoint/2010/main" val="10529866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B448E-FC54-CAFD-1179-717C70FDB513}"/>
            </a:ext>
          </a:extLst>
        </p:cNvPr>
        <p:cNvGrpSpPr/>
        <p:nvPr/>
      </p:nvGrpSpPr>
      <p:grpSpPr>
        <a:xfrm>
          <a:off x="0" y="0"/>
          <a:ext cx="0" cy="0"/>
          <a:chOff x="0" y="0"/>
          <a:chExt cx="0" cy="0"/>
        </a:xfrm>
      </p:grpSpPr>
      <p:sp>
        <p:nvSpPr>
          <p:cNvPr id="139266" name="Subtitle 2">
            <a:extLst>
              <a:ext uri="{FF2B5EF4-FFF2-40B4-BE49-F238E27FC236}">
                <a16:creationId xmlns:a16="http://schemas.microsoft.com/office/drawing/2014/main" id="{8F01C936-CA4C-630E-7C7B-B9CD38C84966}"/>
              </a:ext>
            </a:extLst>
          </p:cNvPr>
          <p:cNvSpPr>
            <a:spLocks noGrp="1" noChangeArrowheads="1"/>
          </p:cNvSpPr>
          <p:nvPr>
            <p:ph type="subTitle" idx="1"/>
          </p:nvPr>
        </p:nvSpPr>
        <p:spPr bwMode="auto">
          <a:xfrm>
            <a:off x="2120901" y="563563"/>
            <a:ext cx="9282974"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Keep us firm in the hope that you have set before us,</a:t>
            </a:r>
            <a:endParaRPr lang="en-GB" dirty="0"/>
          </a:p>
          <a:p>
            <a:pPr>
              <a:lnSpc>
                <a:spcPct val="100000"/>
              </a:lnSpc>
              <a:spcBef>
                <a:spcPts val="0"/>
              </a:spcBef>
            </a:pPr>
            <a:r>
              <a:rPr lang="en-GB" b="1" dirty="0"/>
              <a:t>so we and all your children shall be free,</a:t>
            </a:r>
            <a:endParaRPr lang="en-GB" dirty="0"/>
          </a:p>
          <a:p>
            <a:pPr>
              <a:lnSpc>
                <a:spcPct val="100000"/>
              </a:lnSpc>
              <a:spcBef>
                <a:spcPts val="0"/>
              </a:spcBef>
            </a:pPr>
            <a:r>
              <a:rPr lang="en-GB" b="1" dirty="0"/>
              <a:t>and the whole earth live to praise your name;</a:t>
            </a:r>
            <a:endParaRPr lang="en-GB" dirty="0"/>
          </a:p>
          <a:p>
            <a:pPr>
              <a:lnSpc>
                <a:spcPct val="100000"/>
              </a:lnSpc>
              <a:spcBef>
                <a:spcPts val="0"/>
              </a:spcBef>
            </a:pPr>
            <a:r>
              <a:rPr lang="en-GB" b="1" dirty="0"/>
              <a:t>through Jesus Christ our Lord. Alleluia! Amen.</a:t>
            </a:r>
            <a:endParaRPr lang="en-GB" dirty="0"/>
          </a:p>
        </p:txBody>
      </p:sp>
    </p:spTree>
    <p:extLst>
      <p:ext uri="{BB962C8B-B14F-4D97-AF65-F5344CB8AC3E}">
        <p14:creationId xmlns:p14="http://schemas.microsoft.com/office/powerpoint/2010/main" val="11932655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Box 7">
            <a:extLst>
              <a:ext uri="{FF2B5EF4-FFF2-40B4-BE49-F238E27FC236}">
                <a16:creationId xmlns:a16="http://schemas.microsoft.com/office/drawing/2014/main" id="{10C2C81C-3012-FDC8-2091-2B36677CCC62}"/>
              </a:ext>
            </a:extLst>
          </p:cNvPr>
          <p:cNvSpPr txBox="1">
            <a:spLocks noChangeArrowheads="1"/>
          </p:cNvSpPr>
          <p:nvPr/>
        </p:nvSpPr>
        <p:spPr bwMode="auto">
          <a:xfrm>
            <a:off x="2132013" y="2309813"/>
            <a:ext cx="77835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ubtitle 2">
            <a:extLst>
              <a:ext uri="{FF2B5EF4-FFF2-40B4-BE49-F238E27FC236}">
                <a16:creationId xmlns:a16="http://schemas.microsoft.com/office/drawing/2014/main" id="{DA02C882-51F7-3711-F394-2EA264EFE96D}"/>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a:lnSpc>
                <a:spcPct val="100000"/>
              </a:lnSpc>
              <a:spcBef>
                <a:spcPts val="0"/>
              </a:spcBef>
            </a:pPr>
            <a:r>
              <a:rPr lang="en-GB" dirty="0"/>
              <a:t>May God who has begun the new creation</a:t>
            </a:r>
          </a:p>
          <a:p>
            <a:pPr>
              <a:lnSpc>
                <a:spcPct val="100000"/>
              </a:lnSpc>
              <a:spcBef>
                <a:spcPts val="0"/>
              </a:spcBef>
            </a:pPr>
            <a:r>
              <a:rPr lang="en-GB" dirty="0"/>
              <a:t>in the raising of Jesus Christ</a:t>
            </a:r>
          </a:p>
          <a:p>
            <a:pPr>
              <a:lnSpc>
                <a:spcPct val="100000"/>
              </a:lnSpc>
              <a:spcBef>
                <a:spcPts val="0"/>
              </a:spcBef>
            </a:pPr>
            <a:r>
              <a:rPr lang="en-GB" dirty="0"/>
              <a:t>continue to reshape our humanity and our world</a:t>
            </a:r>
          </a:p>
          <a:p>
            <a:pPr>
              <a:lnSpc>
                <a:spcPct val="100000"/>
              </a:lnSpc>
              <a:spcBef>
                <a:spcPts val="0"/>
              </a:spcBef>
            </a:pPr>
            <a:r>
              <a:rPr lang="en-GB" dirty="0"/>
              <a:t>and the blessing of God,</a:t>
            </a:r>
          </a:p>
          <a:p>
            <a:pPr>
              <a:lnSpc>
                <a:spcPct val="100000"/>
              </a:lnSpc>
              <a:spcBef>
                <a:spcPts val="0"/>
              </a:spcBef>
            </a:pPr>
            <a:r>
              <a:rPr lang="en-GB" dirty="0"/>
              <a:t>the Father, the Son and the Holy Spirit</a:t>
            </a:r>
          </a:p>
          <a:p>
            <a:pPr>
              <a:lnSpc>
                <a:spcPct val="100000"/>
              </a:lnSpc>
              <a:spcBef>
                <a:spcPts val="0"/>
              </a:spcBef>
            </a:pPr>
            <a:r>
              <a:rPr lang="en-GB" dirty="0"/>
              <a:t>be with </a:t>
            </a:r>
            <a:r>
              <a:rPr lang="en-GB" i="1" dirty="0"/>
              <a:t>you/us</a:t>
            </a:r>
            <a:r>
              <a:rPr lang="en-GB" dirty="0"/>
              <a:t> and remain with </a:t>
            </a:r>
            <a:r>
              <a:rPr lang="en-GB" i="1" dirty="0"/>
              <a:t>you/us</a:t>
            </a:r>
            <a:r>
              <a:rPr lang="en-GB" dirty="0"/>
              <a:t> always. </a:t>
            </a:r>
            <a:r>
              <a:rPr lang="en-GB" b="1" dirty="0"/>
              <a:t>Amen.</a:t>
            </a:r>
            <a:endParaRPr lang="en-GB"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ubtitle 2">
            <a:extLst>
              <a:ext uri="{FF2B5EF4-FFF2-40B4-BE49-F238E27FC236}">
                <a16:creationId xmlns:a16="http://schemas.microsoft.com/office/drawing/2014/main" id="{3A32D948-464A-0959-4280-1F49A59FCCB4}"/>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a:lnSpc>
                <a:spcPct val="100000"/>
              </a:lnSpc>
              <a:spcBef>
                <a:spcPts val="0"/>
              </a:spcBef>
            </a:pPr>
            <a:r>
              <a:rPr lang="en-GB" dirty="0"/>
              <a:t>Alleluia!</a:t>
            </a:r>
          </a:p>
          <a:p>
            <a:pPr>
              <a:lnSpc>
                <a:spcPct val="100000"/>
              </a:lnSpc>
              <a:spcBef>
                <a:spcPts val="0"/>
              </a:spcBef>
            </a:pPr>
            <a:r>
              <a:rPr lang="en-GB" dirty="0"/>
              <a:t>Go in joy and peace to love and serve the Lord.</a:t>
            </a:r>
          </a:p>
          <a:p>
            <a:pPr>
              <a:lnSpc>
                <a:spcPct val="100000"/>
              </a:lnSpc>
              <a:spcBef>
                <a:spcPts val="0"/>
              </a:spcBef>
            </a:pPr>
            <a:r>
              <a:rPr lang="en-GB" b="1" dirty="0"/>
              <a:t>In the name of Christ. Alleluia!</a:t>
            </a:r>
            <a:endParaRPr lang="en-GB"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B594-2C44-3A12-ABE1-6124F0676DBD}"/>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22763FF1-BCFB-A344-47FC-BDD51DF9DF6D}"/>
              </a:ext>
            </a:extLst>
          </p:cNvPr>
          <p:cNvSpPr>
            <a:spLocks noGrp="1" noChangeArrowheads="1"/>
          </p:cNvSpPr>
          <p:nvPr>
            <p:ph type="ctrTitle"/>
          </p:nvPr>
        </p:nvSpPr>
        <p:spPr bwMode="auto">
          <a:xfrm>
            <a:off x="2208213" y="3277394"/>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THE EASTER SEASON</a:t>
            </a:r>
            <a:endParaRPr lang="en-GB" altLang="en-US" sz="2400" dirty="0"/>
          </a:p>
        </p:txBody>
      </p:sp>
    </p:spTree>
    <p:extLst>
      <p:ext uri="{BB962C8B-B14F-4D97-AF65-F5344CB8AC3E}">
        <p14:creationId xmlns:p14="http://schemas.microsoft.com/office/powerpoint/2010/main" val="1607727731"/>
      </p:ext>
    </p:extLst>
  </p:cSld>
  <p:clrMapOvr>
    <a:masterClrMapping/>
  </p:clrMapOvr>
</p:sld>
</file>

<file path=ppt/theme/theme1.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2.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3573 MC Powerpoint – new brand</Template>
  <TotalTime>2120</TotalTime>
  <Words>2542</Words>
  <Application>Microsoft Office PowerPoint</Application>
  <PresentationFormat>Widescreen</PresentationFormat>
  <Paragraphs>377</Paragraphs>
  <Slides>53</Slides>
  <Notes>53</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53</vt:i4>
      </vt:variant>
    </vt:vector>
  </HeadingPairs>
  <TitlesOfParts>
    <vt:vector size="63" baseType="lpstr">
      <vt:lpstr>Arial</vt:lpstr>
      <vt:lpstr>Calibri</vt:lpstr>
      <vt:lpstr>Calibri Light</vt:lpstr>
      <vt:lpstr>Franklin Gothic Book</vt:lpstr>
      <vt:lpstr>Franklin Gothic Medium</vt:lpstr>
      <vt:lpstr>3573 MC Powerpoint – new brand</vt:lpstr>
      <vt:lpstr>MC text slide</vt:lpstr>
      <vt:lpstr>MC Section slide</vt:lpstr>
      <vt:lpstr>1_MC text slide</vt:lpstr>
      <vt:lpstr>2_MC text slide</vt:lpstr>
      <vt:lpstr>PowerPoint Presentation</vt:lpstr>
      <vt:lpstr>AN ADDITIONAL  SERVICE OF  HOLY COMMUNION  FOR THE EASTER SEASON</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SACRAMENT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PowerPoint Presentation</vt:lpstr>
      <vt:lpstr>PowerPoint Presentation</vt:lpstr>
      <vt:lpstr>PowerPoint Presentation</vt:lpstr>
      <vt:lpstr>PowerPoint Presentation</vt:lpstr>
      <vt:lpstr>AN ADDITIONAL  SERVICE OF  HOLY COMMUNION  FOR THE EASTER SEASON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Methodist Church new  brand Powerpoint title slide</dc:title>
  <dc:creator>Microsoft Office User</dc:creator>
  <cp:lastModifiedBy>Emily Morrell</cp:lastModifiedBy>
  <cp:revision>126</cp:revision>
  <dcterms:created xsi:type="dcterms:W3CDTF">2021-09-22T10:10:24Z</dcterms:created>
  <dcterms:modified xsi:type="dcterms:W3CDTF">2025-10-10T10:47:26Z</dcterms:modified>
</cp:coreProperties>
</file>