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67" r:id="rId3"/>
    <p:sldMasterId id="2147483741" r:id="rId4"/>
    <p:sldMasterId id="2147483816" r:id="rId5"/>
  </p:sldMasterIdLst>
  <p:notesMasterIdLst>
    <p:notesMasterId r:id="rId56"/>
  </p:notesMasterIdLst>
  <p:sldIdLst>
    <p:sldId id="411" r:id="rId6"/>
    <p:sldId id="257" r:id="rId7"/>
    <p:sldId id="309" r:id="rId8"/>
    <p:sldId id="462" r:id="rId9"/>
    <p:sldId id="508" r:id="rId10"/>
    <p:sldId id="509" r:id="rId11"/>
    <p:sldId id="510" r:id="rId12"/>
    <p:sldId id="307" r:id="rId13"/>
    <p:sldId id="260" r:id="rId14"/>
    <p:sldId id="511" r:id="rId15"/>
    <p:sldId id="463" r:id="rId16"/>
    <p:sldId id="512" r:id="rId17"/>
    <p:sldId id="513" r:id="rId18"/>
    <p:sldId id="437" r:id="rId19"/>
    <p:sldId id="488" r:id="rId20"/>
    <p:sldId id="331" r:id="rId21"/>
    <p:sldId id="337" r:id="rId22"/>
    <p:sldId id="492" r:id="rId23"/>
    <p:sldId id="473" r:id="rId24"/>
    <p:sldId id="514" r:id="rId25"/>
    <p:sldId id="515" r:id="rId26"/>
    <p:sldId id="516" r:id="rId27"/>
    <p:sldId id="478" r:id="rId28"/>
    <p:sldId id="479" r:id="rId29"/>
    <p:sldId id="480" r:id="rId30"/>
    <p:sldId id="481" r:id="rId31"/>
    <p:sldId id="346" r:id="rId32"/>
    <p:sldId id="420" r:id="rId33"/>
    <p:sldId id="421" r:id="rId34"/>
    <p:sldId id="390" r:id="rId35"/>
    <p:sldId id="353" r:id="rId36"/>
    <p:sldId id="354" r:id="rId37"/>
    <p:sldId id="517" r:id="rId38"/>
    <p:sldId id="357" r:id="rId39"/>
    <p:sldId id="432" r:id="rId40"/>
    <p:sldId id="518" r:id="rId41"/>
    <p:sldId id="501" r:id="rId42"/>
    <p:sldId id="502" r:id="rId43"/>
    <p:sldId id="519" r:id="rId44"/>
    <p:sldId id="505" r:id="rId45"/>
    <p:sldId id="482" r:id="rId46"/>
    <p:sldId id="453" r:id="rId47"/>
    <p:sldId id="435" r:id="rId48"/>
    <p:sldId id="371" r:id="rId49"/>
    <p:sldId id="372" r:id="rId50"/>
    <p:sldId id="459" r:id="rId51"/>
    <p:sldId id="507" r:id="rId52"/>
    <p:sldId id="374" r:id="rId53"/>
    <p:sldId id="436" r:id="rId54"/>
    <p:sldId id="520" r:id="rId5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pos="1413">
          <p15:clr>
            <a:srgbClr val="A4A3A4"/>
          </p15:clr>
        </p15:guide>
        <p15:guide id="3" orient="horz" pos="3702">
          <p15:clr>
            <a:srgbClr val="A4A3A4"/>
          </p15:clr>
        </p15:guide>
        <p15:guide id="4" orient="horz" pos="867">
          <p15:clr>
            <a:srgbClr val="A4A3A4"/>
          </p15:clr>
        </p15:guide>
        <p15:guide id="5" orient="horz" pos="4088">
          <p15:clr>
            <a:srgbClr val="A4A3A4"/>
          </p15:clr>
        </p15:guide>
        <p15:guide id="6" orient="horz" pos="2260">
          <p15:clr>
            <a:srgbClr val="A4A3A4"/>
          </p15:clr>
        </p15:guide>
        <p15:guide id="7" pos="1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73" autoAdjust="0"/>
    <p:restoredTop sz="66603"/>
  </p:normalViewPr>
  <p:slideViewPr>
    <p:cSldViewPr snapToGrid="0" snapToObjects="1">
      <p:cViewPr varScale="1">
        <p:scale>
          <a:sx n="57" d="100"/>
          <a:sy n="57" d="100"/>
        </p:scale>
        <p:origin x="1410" y="78"/>
      </p:cViewPr>
      <p:guideLst>
        <p:guide pos="3840"/>
        <p:guide pos="1413"/>
        <p:guide orient="horz" pos="3702"/>
        <p:guide orient="horz" pos="867"/>
        <p:guide orient="horz" pos="4088"/>
        <p:guide orient="horz" pos="2260"/>
        <p:guide pos="1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1BB03A-3194-D243-A8E5-5A0871955E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149E3DD7-B2AC-2E4C-A88C-AEEEC3A5B9E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28C0DE1-8CF2-403D-B36D-86F9955DD1F1}" type="datetimeFigureOut">
              <a:rPr lang="en-US"/>
              <a:pPr>
                <a:defRPr/>
              </a:pPr>
              <a:t>10/14/2025</a:t>
            </a:fld>
            <a:endParaRPr lang="en-US"/>
          </a:p>
        </p:txBody>
      </p:sp>
      <p:sp>
        <p:nvSpPr>
          <p:cNvPr id="4" name="Slide Image Placeholder 3">
            <a:extLst>
              <a:ext uri="{FF2B5EF4-FFF2-40B4-BE49-F238E27FC236}">
                <a16:creationId xmlns:a16="http://schemas.microsoft.com/office/drawing/2014/main" id="{AB40AA45-2718-5146-B183-2A6DD995780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49E18AB-1A53-5244-A2E6-1BDCFD7580F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25714B2-A0C1-4241-B81E-D15568F895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B83EAA0-7D27-BA46-8465-6996F9B3DCD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50BFAA-E608-4247-A814-A5B2615C5AF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6798576-9450-51D2-C089-0C7827E602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AF69B5A-9AE8-F176-E27C-2D9DC69D87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1508" name="Slide Number Placeholder 3">
            <a:extLst>
              <a:ext uri="{FF2B5EF4-FFF2-40B4-BE49-F238E27FC236}">
                <a16:creationId xmlns:a16="http://schemas.microsoft.com/office/drawing/2014/main" id="{2D9B6FA8-36A7-0893-755B-7041F14709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B7376B4-A02E-4FA4-BDA6-0069899F008B}"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E5A2D25-036A-1953-AF64-5D42E90A6E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F48BE8C-E505-F06A-D5DA-CAD3D70908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F755645E-0933-0956-BB68-A8FCEC81C8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D8C4167-1984-1621-A793-01AE13BAB9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4F5201EE-E3E0-39BC-6B9D-FB7D46D233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25604" name="Slide Number Placeholder 3">
            <a:extLst>
              <a:ext uri="{FF2B5EF4-FFF2-40B4-BE49-F238E27FC236}">
                <a16:creationId xmlns:a16="http://schemas.microsoft.com/office/drawing/2014/main" id="{9C53413E-C362-DE66-DEC1-9A501A402D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A5EF0DF-8CEB-4F22-897B-07A1E444A560}"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D0BC83ED-9331-B325-FD96-630F166373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220D780-C201-A533-1841-5556ECD3F6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appropriate Advent Candle may be lit.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After the first Sunday of Advent, the candles of the previous Sundays are lit before the service begins.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says:</a:t>
            </a:r>
          </a:p>
        </p:txBody>
      </p:sp>
      <p:sp>
        <p:nvSpPr>
          <p:cNvPr id="27652" name="Slide Number Placeholder 3">
            <a:extLst>
              <a:ext uri="{FF2B5EF4-FFF2-40B4-BE49-F238E27FC236}">
                <a16:creationId xmlns:a16="http://schemas.microsoft.com/office/drawing/2014/main" id="{802AEE7D-7888-F91A-3220-C224D706EE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F3633-3B74-A9B4-777B-2534C75B3545}"/>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58EA49FF-5712-A5DE-56F3-FA6D06E9DDD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FB60B4F4-DF10-1D97-17F1-5D1C9E4979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appropriate Advent Candle may be lit.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After the first Sunday of Advent, the candles of the previous Sundays are lit before the service begins.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says:</a:t>
            </a:r>
          </a:p>
        </p:txBody>
      </p:sp>
      <p:sp>
        <p:nvSpPr>
          <p:cNvPr id="27652" name="Slide Number Placeholder 3">
            <a:extLst>
              <a:ext uri="{FF2B5EF4-FFF2-40B4-BE49-F238E27FC236}">
                <a16:creationId xmlns:a16="http://schemas.microsoft.com/office/drawing/2014/main" id="{804BF6C9-314B-E797-5A0F-5D12E6AB950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5</a:t>
            </a:fld>
            <a:endParaRPr lang="en-US" altLang="en-US"/>
          </a:p>
        </p:txBody>
      </p:sp>
    </p:spTree>
    <p:extLst>
      <p:ext uri="{BB962C8B-B14F-4D97-AF65-F5344CB8AC3E}">
        <p14:creationId xmlns:p14="http://schemas.microsoft.com/office/powerpoint/2010/main" val="3886825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0FD6-0649-E3B6-761E-4ABBA9F98371}"/>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F47B7294-8CF0-D955-EDC8-AFD4CAC354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E6252656-E5BF-86EC-64E6-6DC80B91AF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appropriate Advent Candle may be lit.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After the first Sunday of Advent, the candles of the previous Sundays are lit before the service begins.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says:</a:t>
            </a:r>
          </a:p>
        </p:txBody>
      </p:sp>
      <p:sp>
        <p:nvSpPr>
          <p:cNvPr id="27652" name="Slide Number Placeholder 3">
            <a:extLst>
              <a:ext uri="{FF2B5EF4-FFF2-40B4-BE49-F238E27FC236}">
                <a16:creationId xmlns:a16="http://schemas.microsoft.com/office/drawing/2014/main" id="{241A056D-422E-6FD0-3928-DCF48E01F9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6</a:t>
            </a:fld>
            <a:endParaRPr lang="en-US" altLang="en-US"/>
          </a:p>
        </p:txBody>
      </p:sp>
    </p:spTree>
    <p:extLst>
      <p:ext uri="{BB962C8B-B14F-4D97-AF65-F5344CB8AC3E}">
        <p14:creationId xmlns:p14="http://schemas.microsoft.com/office/powerpoint/2010/main" val="2895300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E2D27-21F8-A57C-3F3D-6C6F7990A5D9}"/>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12323AF8-AD6D-8A98-D6B0-74169001C2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30CCC69B-9E89-EA78-F170-6BC11A1747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appropriate Advent Candle may be lit.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After the first Sunday of Advent, the candles of the previous Sundays are lit before the service begins.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says:</a:t>
            </a:r>
          </a:p>
        </p:txBody>
      </p:sp>
      <p:sp>
        <p:nvSpPr>
          <p:cNvPr id="27652" name="Slide Number Placeholder 3">
            <a:extLst>
              <a:ext uri="{FF2B5EF4-FFF2-40B4-BE49-F238E27FC236}">
                <a16:creationId xmlns:a16="http://schemas.microsoft.com/office/drawing/2014/main" id="{0E904DF4-BB9D-CF10-8C7F-9976C38033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7</a:t>
            </a:fld>
            <a:endParaRPr lang="en-US" altLang="en-US"/>
          </a:p>
        </p:txBody>
      </p:sp>
    </p:spTree>
    <p:extLst>
      <p:ext uri="{BB962C8B-B14F-4D97-AF65-F5344CB8AC3E}">
        <p14:creationId xmlns:p14="http://schemas.microsoft.com/office/powerpoint/2010/main" val="2548763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2B8AF3E6-E04B-6048-772F-091F050E3E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06FEEAA6-655B-FCA4-71E4-F68083807F9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solidFill>
                  <a:srgbClr val="000000"/>
                </a:solidFill>
              </a:rPr>
              <a:t>Hymn</a:t>
            </a:r>
          </a:p>
          <a:p>
            <a:endParaRPr lang="en-US" altLang="en-US" dirty="0"/>
          </a:p>
        </p:txBody>
      </p:sp>
      <p:sp>
        <p:nvSpPr>
          <p:cNvPr id="29700" name="Slide Number Placeholder 3">
            <a:extLst>
              <a:ext uri="{FF2B5EF4-FFF2-40B4-BE49-F238E27FC236}">
                <a16:creationId xmlns:a16="http://schemas.microsoft.com/office/drawing/2014/main" id="{FE755EF2-2169-8215-949A-6E350C24F3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C73CDF-4621-42A4-851A-225B701D0C17}" type="slidenum">
              <a:rPr lang="en-US" altLang="en-US"/>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FFEE4965-DD0A-21A2-9B11-A9A97E180D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8453327-3A80-C1A8-073D-C64141B792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minister leads this or another opening prayer</a:t>
            </a:r>
          </a:p>
        </p:txBody>
      </p:sp>
      <p:sp>
        <p:nvSpPr>
          <p:cNvPr id="31748" name="Slide Number Placeholder 3">
            <a:extLst>
              <a:ext uri="{FF2B5EF4-FFF2-40B4-BE49-F238E27FC236}">
                <a16:creationId xmlns:a16="http://schemas.microsoft.com/office/drawing/2014/main" id="{CFE2E8CB-81D8-E24F-E509-E7BAF3908A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576B-F25D-FCCC-ABFB-4908A8FF5AD1}"/>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3C1D0855-EE55-95CB-2298-C9997A6205D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66AD9DC8-4B84-F3BD-3DAA-60B40E10B4F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minister leads this or another opening prayer</a:t>
            </a:r>
          </a:p>
        </p:txBody>
      </p:sp>
      <p:sp>
        <p:nvSpPr>
          <p:cNvPr id="31748" name="Slide Number Placeholder 3">
            <a:extLst>
              <a:ext uri="{FF2B5EF4-FFF2-40B4-BE49-F238E27FC236}">
                <a16:creationId xmlns:a16="http://schemas.microsoft.com/office/drawing/2014/main" id="{BB3CFF5A-1EFD-53EF-17C4-0F7CB0180B6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10</a:t>
            </a:fld>
            <a:endParaRPr lang="en-US" altLang="en-US"/>
          </a:p>
        </p:txBody>
      </p:sp>
    </p:spTree>
    <p:extLst>
      <p:ext uri="{BB962C8B-B14F-4D97-AF65-F5344CB8AC3E}">
        <p14:creationId xmlns:p14="http://schemas.microsoft.com/office/powerpoint/2010/main" val="485770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BCE1196D-0820-E5F1-052C-AF19073DE6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19A7C9A2-E6DE-CBE8-9F8A-BEBD7D6071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*In these or similar words, the presiding minister leads an act of penitence</a:t>
            </a:r>
          </a:p>
        </p:txBody>
      </p:sp>
      <p:sp>
        <p:nvSpPr>
          <p:cNvPr id="33796" name="Slide Number Placeholder 3">
            <a:extLst>
              <a:ext uri="{FF2B5EF4-FFF2-40B4-BE49-F238E27FC236}">
                <a16:creationId xmlns:a16="http://schemas.microsoft.com/office/drawing/2014/main" id="{3CBA377B-08F3-48FA-8093-EAD585150A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FC9ED7F-ABD9-4873-9084-3136AD301EE3}"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4CF33-7A44-AC16-82D6-14674C6EEE6B}"/>
            </a:ext>
          </a:extLst>
        </p:cNvPr>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4B11B0AB-AE6B-F138-E31F-8ECE0729C45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1A6247EE-0DDD-8FDB-B09C-EE1C54BB32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*In these or similar words, the presiding minister leads an act of penitence</a:t>
            </a:r>
          </a:p>
        </p:txBody>
      </p:sp>
      <p:sp>
        <p:nvSpPr>
          <p:cNvPr id="33796" name="Slide Number Placeholder 3">
            <a:extLst>
              <a:ext uri="{FF2B5EF4-FFF2-40B4-BE49-F238E27FC236}">
                <a16:creationId xmlns:a16="http://schemas.microsoft.com/office/drawing/2014/main" id="{AAA548A5-FE3D-2F51-5437-B5056499F54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FC9ED7F-ABD9-4873-9084-3136AD301EE3}" type="slidenum">
              <a:rPr lang="en-US" altLang="en-US"/>
              <a:pPr/>
              <a:t>12</a:t>
            </a:fld>
            <a:endParaRPr lang="en-US" altLang="en-US"/>
          </a:p>
        </p:txBody>
      </p:sp>
    </p:spTree>
    <p:extLst>
      <p:ext uri="{BB962C8B-B14F-4D97-AF65-F5344CB8AC3E}">
        <p14:creationId xmlns:p14="http://schemas.microsoft.com/office/powerpoint/2010/main" val="2154499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ECBDB-0751-6E89-346B-8D9E20692300}"/>
            </a:ext>
          </a:extLst>
        </p:cNvPr>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FCF6DFF0-EAB0-6BA3-9437-03689F64E8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CE8B70B5-288A-A69B-EF83-575461600A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*In these or similar words, the presiding minister leads an act of penitence</a:t>
            </a:r>
          </a:p>
        </p:txBody>
      </p:sp>
      <p:sp>
        <p:nvSpPr>
          <p:cNvPr id="33796" name="Slide Number Placeholder 3">
            <a:extLst>
              <a:ext uri="{FF2B5EF4-FFF2-40B4-BE49-F238E27FC236}">
                <a16:creationId xmlns:a16="http://schemas.microsoft.com/office/drawing/2014/main" id="{486437D7-F60D-531B-F177-E46F9E269E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FC9ED7F-ABD9-4873-9084-3136AD301EE3}" type="slidenum">
              <a:rPr lang="en-US" altLang="en-US"/>
              <a:pPr/>
              <a:t>13</a:t>
            </a:fld>
            <a:endParaRPr lang="en-US" altLang="en-US"/>
          </a:p>
        </p:txBody>
      </p:sp>
    </p:spTree>
    <p:extLst>
      <p:ext uri="{BB962C8B-B14F-4D97-AF65-F5344CB8AC3E}">
        <p14:creationId xmlns:p14="http://schemas.microsoft.com/office/powerpoint/2010/main" val="3032949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1B868875-1694-1D3D-2714-A408506B50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6AA68859-DE70-198B-A827-3B38039F084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collect of the day, or this or some other prayer:</a:t>
            </a:r>
          </a:p>
        </p:txBody>
      </p:sp>
      <p:sp>
        <p:nvSpPr>
          <p:cNvPr id="35844" name="Slide Number Placeholder 3">
            <a:extLst>
              <a:ext uri="{FF2B5EF4-FFF2-40B4-BE49-F238E27FC236}">
                <a16:creationId xmlns:a16="http://schemas.microsoft.com/office/drawing/2014/main" id="{39C2C612-BC9D-9F5E-6D0B-DAA445A6FE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1B46597-1549-4656-A968-78DD5E661DFC}"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173A7AB5-39F7-EA5D-7BAE-696E3F33CF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314D07A0-CA57-1133-6CC8-13A06778CB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a:p>
            <a:endParaRPr lang="en-US" altLang="en-US" dirty="0"/>
          </a:p>
        </p:txBody>
      </p:sp>
      <p:sp>
        <p:nvSpPr>
          <p:cNvPr id="48132" name="Slide Number Placeholder 3">
            <a:extLst>
              <a:ext uri="{FF2B5EF4-FFF2-40B4-BE49-F238E27FC236}">
                <a16:creationId xmlns:a16="http://schemas.microsoft.com/office/drawing/2014/main" id="{2181BA94-6005-AD49-3347-C09DB4F8639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59ECE59-7803-480E-B5C6-6C7A42C3AE43}" type="slidenum">
              <a:rPr lang="en-US" altLang="en-US">
                <a:solidFill>
                  <a:srgbClr val="000000"/>
                </a:solidFill>
              </a:rPr>
              <a:pPr/>
              <a:t>15</a:t>
            </a:fld>
            <a:endParaRPr lang="en-US" alt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9E5CEB9-52AC-AC24-C739-89128128C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B14A799A-5EAF-8F06-24B4-15D0F62918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Two or three readings of Scripture are read, the last of which is the Gospel.</a:t>
            </a:r>
            <a:endParaRPr lang="en-GB" sz="1200" kern="1200" dirty="0">
              <a:solidFill>
                <a:schemeClr val="tx1"/>
              </a:solidFill>
              <a:effectLst/>
              <a:latin typeface="+mn-lt"/>
              <a:ea typeface="+mn-ea"/>
              <a:cs typeface="+mn-cs"/>
            </a:endParaRPr>
          </a:p>
          <a:p>
            <a:endParaRPr lang="en-GB" altLang="en-US" dirty="0"/>
          </a:p>
        </p:txBody>
      </p:sp>
      <p:sp>
        <p:nvSpPr>
          <p:cNvPr id="56324" name="Slide Number Placeholder 3">
            <a:extLst>
              <a:ext uri="{FF2B5EF4-FFF2-40B4-BE49-F238E27FC236}">
                <a16:creationId xmlns:a16="http://schemas.microsoft.com/office/drawing/2014/main" id="{64228833-514B-94FA-3E59-F067614489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F5F2FF-9CB2-4826-9F81-1717ADA04C02}" type="slidenum">
              <a:rPr lang="en-US" altLang="en-US"/>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14BA63A0-9F90-F7D4-CA4C-C97BAAC54E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C9588CAE-0AAF-454A-7FB4-13DE8B244D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God’s word is proclaimed and shared in a sermon, or in comment, discussion or reflection.</a:t>
            </a:r>
          </a:p>
          <a:p>
            <a:endParaRPr lang="en-GB" altLang="en-US" dirty="0"/>
          </a:p>
          <a:p>
            <a:endParaRPr lang="en-GB" altLang="en-US" dirty="0"/>
          </a:p>
        </p:txBody>
      </p:sp>
      <p:sp>
        <p:nvSpPr>
          <p:cNvPr id="70660" name="Slide Number Placeholder 3">
            <a:extLst>
              <a:ext uri="{FF2B5EF4-FFF2-40B4-BE49-F238E27FC236}">
                <a16:creationId xmlns:a16="http://schemas.microsoft.com/office/drawing/2014/main" id="{FDAC18DF-81B2-7EBC-46D1-7414FD8063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46CFC406-47D0-7679-F183-CEE64B0FFCA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DA2DD9D3-FAC4-E511-23A2-1A1431FCE5A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p:txBody>
      </p:sp>
      <p:sp>
        <p:nvSpPr>
          <p:cNvPr id="72708" name="Slide Number Placeholder 3">
            <a:extLst>
              <a:ext uri="{FF2B5EF4-FFF2-40B4-BE49-F238E27FC236}">
                <a16:creationId xmlns:a16="http://schemas.microsoft.com/office/drawing/2014/main" id="{28FF6775-8459-A0F5-B47C-3B0C93CDD0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3B0669A-61A6-4AC3-878A-99D0494938ED}" type="slidenum">
              <a:rPr lang="en-US" altLang="en-US"/>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04ACFDF8-D2B2-DB23-FA67-D89E3B3C69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C10C26C9-F1AE-B4C2-487E-1C703A43A6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90A3A32C-9825-6D2D-B18B-28979A9492B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2BA6F-5D39-8E5A-7668-361DC0165DE5}"/>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1325376C-56C1-AC50-E77C-7F7BBE11B0A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89FFC54B-664F-51FE-0A4E-79CD26725D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B00DDBA1-87B6-6803-CB29-0788FBD9CE5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20</a:t>
            </a:fld>
            <a:endParaRPr lang="en-US" altLang="en-US"/>
          </a:p>
        </p:txBody>
      </p:sp>
    </p:spTree>
    <p:extLst>
      <p:ext uri="{BB962C8B-B14F-4D97-AF65-F5344CB8AC3E}">
        <p14:creationId xmlns:p14="http://schemas.microsoft.com/office/powerpoint/2010/main" val="2681857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6CE54-2AD0-7510-EAEF-D93300707F03}"/>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EA50BAD8-C80C-202F-3AB5-B651B63FF3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E53D0F60-104F-5424-C791-FDD21F0370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8009F502-F91A-A7FC-203E-46A6346EEC3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21</a:t>
            </a:fld>
            <a:endParaRPr lang="en-US" altLang="en-US"/>
          </a:p>
        </p:txBody>
      </p:sp>
    </p:spTree>
    <p:extLst>
      <p:ext uri="{BB962C8B-B14F-4D97-AF65-F5344CB8AC3E}">
        <p14:creationId xmlns:p14="http://schemas.microsoft.com/office/powerpoint/2010/main" val="3775979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4AF81-BDC5-AF4A-4F2C-6661672ED999}"/>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08E582E8-F413-8DAA-AB54-38760225DDE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D2C57FB9-2B7B-3BD6-305A-F6ABC9F804F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A19DD4D1-1F57-C75F-BB07-CCB328ACAE6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22</a:t>
            </a:fld>
            <a:endParaRPr lang="en-US" altLang="en-US"/>
          </a:p>
        </p:txBody>
      </p:sp>
    </p:spTree>
    <p:extLst>
      <p:ext uri="{BB962C8B-B14F-4D97-AF65-F5344CB8AC3E}">
        <p14:creationId xmlns:p14="http://schemas.microsoft.com/office/powerpoint/2010/main" val="1575900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F04E0832-D2F0-AE42-703E-ABD316D767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a:extLst>
              <a:ext uri="{FF2B5EF4-FFF2-40B4-BE49-F238E27FC236}">
                <a16:creationId xmlns:a16="http://schemas.microsoft.com/office/drawing/2014/main" id="{FE0CA8A0-86E1-F3D7-E6B5-40BCE34FC9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r>
              <a:rPr lang="en-GB" altLang="en-US" b="1"/>
              <a:t>*20 </a:t>
            </a:r>
            <a:r>
              <a:rPr lang="en-GB" altLang="en-US"/>
              <a:t>The Lord’s Prayer</a:t>
            </a:r>
          </a:p>
        </p:txBody>
      </p:sp>
      <p:sp>
        <p:nvSpPr>
          <p:cNvPr id="121860" name="Slide Number Placeholder 3">
            <a:extLst>
              <a:ext uri="{FF2B5EF4-FFF2-40B4-BE49-F238E27FC236}">
                <a16:creationId xmlns:a16="http://schemas.microsoft.com/office/drawing/2014/main" id="{D695ACE0-98AD-20ED-9D2B-78A66DE67B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1453BC5-99A6-4942-9019-19ABEDAFAF30}" type="slidenum">
              <a:rPr lang="en-US" altLang="en-US">
                <a:solidFill>
                  <a:srgbClr val="000000"/>
                </a:solidFill>
              </a:rPr>
              <a:pPr/>
              <a:t>23</a:t>
            </a:fld>
            <a:endParaRPr lang="en-US" alt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3B5B7585-669A-7DE1-C8BD-1D6C1F2F04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6B3CCAC3-FC31-6353-9338-2ADE6401A1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US" altLang="en-US"/>
          </a:p>
        </p:txBody>
      </p:sp>
      <p:sp>
        <p:nvSpPr>
          <p:cNvPr id="123908" name="Slide Number Placeholder 3">
            <a:extLst>
              <a:ext uri="{FF2B5EF4-FFF2-40B4-BE49-F238E27FC236}">
                <a16:creationId xmlns:a16="http://schemas.microsoft.com/office/drawing/2014/main" id="{EBBD4A0C-9783-5AA4-11D7-23269FE6AA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124D1C2-C283-463B-99DA-0FC8CDC844C6}" type="slidenum">
              <a:rPr lang="en-US" altLang="en-US">
                <a:solidFill>
                  <a:srgbClr val="000000"/>
                </a:solidFill>
              </a:rPr>
              <a:pPr/>
              <a:t>24</a:t>
            </a:fld>
            <a:endParaRPr lang="en-US" alt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FC347483-DE26-9920-531A-8E5EE599B1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4E467E39-49CC-1D75-3291-8629B2FC29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i="1"/>
          </a:p>
        </p:txBody>
      </p:sp>
      <p:sp>
        <p:nvSpPr>
          <p:cNvPr id="125956" name="Slide Number Placeholder 3">
            <a:extLst>
              <a:ext uri="{FF2B5EF4-FFF2-40B4-BE49-F238E27FC236}">
                <a16:creationId xmlns:a16="http://schemas.microsoft.com/office/drawing/2014/main" id="{9EEAFFF3-8BE8-EFD6-C81A-55D42F271A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572E8E5-D2A6-475D-8D9D-4364658036E7}" type="slidenum">
              <a:rPr lang="en-US" altLang="en-US">
                <a:solidFill>
                  <a:srgbClr val="000000"/>
                </a:solidFill>
              </a:rPr>
              <a:pPr/>
              <a:t>25</a:t>
            </a:fld>
            <a:endParaRPr lang="en-US" alt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B1B57D7-CDF7-426D-0A6E-198DC16CE6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8412D68-CF22-8E07-91D5-8E34DF458C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a:p>
        </p:txBody>
      </p:sp>
      <p:sp>
        <p:nvSpPr>
          <p:cNvPr id="128004" name="Slide Number Placeholder 3">
            <a:extLst>
              <a:ext uri="{FF2B5EF4-FFF2-40B4-BE49-F238E27FC236}">
                <a16:creationId xmlns:a16="http://schemas.microsoft.com/office/drawing/2014/main" id="{3D9015F6-5077-ED82-91B4-45F213DD4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A78125E-6BFF-4D92-AC7D-8F6A868969AA}" type="slidenum">
              <a:rPr lang="en-US" altLang="en-US">
                <a:solidFill>
                  <a:srgbClr val="000000"/>
                </a:solidFill>
              </a:rPr>
              <a:pPr/>
              <a:t>26</a:t>
            </a:fld>
            <a:endParaRPr lang="en-US" alt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C30388E-1B32-7813-1C79-613B1D7F72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922CDDDD-27CE-DB1D-E0D2-CBFC46A1F4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a:p>
        </p:txBody>
      </p:sp>
      <p:sp>
        <p:nvSpPr>
          <p:cNvPr id="87044" name="Slide Number Placeholder 3">
            <a:extLst>
              <a:ext uri="{FF2B5EF4-FFF2-40B4-BE49-F238E27FC236}">
                <a16:creationId xmlns:a16="http://schemas.microsoft.com/office/drawing/2014/main" id="{250D343A-67F5-69D4-1FE9-231519E7F5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28E6045-A1FA-470B-8AC1-1442DB11DA7F}" type="slidenum">
              <a:rPr lang="en-US" altLang="en-US"/>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EC6F5C83-9A1B-D475-BDAD-44643D5F37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B9BFD470-887F-5CDB-7F37-13602897AE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Peace</a:t>
            </a:r>
          </a:p>
          <a:p>
            <a:r>
              <a:rPr lang="en-GB" sz="1200" kern="1200" dirty="0">
                <a:solidFill>
                  <a:schemeClr val="tx1"/>
                </a:solidFill>
                <a:effectLst/>
                <a:latin typeface="+mn-lt"/>
                <a:ea typeface="+mn-ea"/>
                <a:cs typeface="+mn-cs"/>
              </a:rPr>
              <a:t> </a:t>
            </a:r>
          </a:p>
        </p:txBody>
      </p:sp>
      <p:sp>
        <p:nvSpPr>
          <p:cNvPr id="89092" name="Slide Number Placeholder 3">
            <a:extLst>
              <a:ext uri="{FF2B5EF4-FFF2-40B4-BE49-F238E27FC236}">
                <a16:creationId xmlns:a16="http://schemas.microsoft.com/office/drawing/2014/main" id="{A23AC6D6-0220-D389-1100-0A394B7CB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8A95A77-F7A8-46A5-838D-CD4D744BE1B3}" type="slidenum">
              <a:rPr lang="en-US" altLang="en-US">
                <a:solidFill>
                  <a:srgbClr val="000000"/>
                </a:solidFill>
              </a:rPr>
              <a:pPr/>
              <a:t>28</a:t>
            </a:fld>
            <a:endParaRPr lang="en-US" alt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A93ACCB2-00CB-76E4-36FC-DF93514084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C609CC52-0BEA-44EF-42A0-A214426311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All stand.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says: </a:t>
            </a:r>
          </a:p>
          <a:p>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people may greet one another in the name of Christ.</a:t>
            </a:r>
          </a:p>
          <a:p>
            <a:endParaRPr lang="en-GB" sz="1200" kern="1200" dirty="0">
              <a:solidFill>
                <a:schemeClr val="tx1"/>
              </a:solidFill>
              <a:effectLst/>
              <a:latin typeface="+mn-lt"/>
              <a:ea typeface="+mn-ea"/>
              <a:cs typeface="+mn-cs"/>
            </a:endParaRPr>
          </a:p>
        </p:txBody>
      </p:sp>
      <p:sp>
        <p:nvSpPr>
          <p:cNvPr id="91140" name="Slide Number Placeholder 3">
            <a:extLst>
              <a:ext uri="{FF2B5EF4-FFF2-40B4-BE49-F238E27FC236}">
                <a16:creationId xmlns:a16="http://schemas.microsoft.com/office/drawing/2014/main" id="{8852161F-4A55-94E5-8C8F-5B77E0C593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04005F2-222A-4235-91F8-EB7F2B5E9F04}" type="slidenum">
              <a:rPr lang="en-US" altLang="en-US">
                <a:solidFill>
                  <a:srgbClr val="000000"/>
                </a:solidFill>
              </a:rPr>
              <a:pPr/>
              <a:t>29</a:t>
            </a:fld>
            <a:endParaRPr lang="en-US" alt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18F8DE21-7D93-1D75-5B00-9991141EDA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6F04B9B5-F0D2-45C0-74B8-BDD6176048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PREPARATION OF THE GIFTS</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hymn or song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offerings of the people are presented. Bread and wine are brought to the table (or if already on the table are uncovered). The presiding minister takes the bread and wine and prepares them for use.</a:t>
            </a:r>
          </a:p>
        </p:txBody>
      </p:sp>
      <p:sp>
        <p:nvSpPr>
          <p:cNvPr id="95236" name="Slide Number Placeholder 3">
            <a:extLst>
              <a:ext uri="{FF2B5EF4-FFF2-40B4-BE49-F238E27FC236}">
                <a16:creationId xmlns:a16="http://schemas.microsoft.com/office/drawing/2014/main" id="{DA730237-5378-7125-F32F-4D913806D5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1E2C74-B5B9-4579-B0BF-7401609D3D91}" type="slidenum">
              <a:rPr lang="en-US" altLang="en-US"/>
              <a:pPr/>
              <a:t>30</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6CBC89C-961C-019A-D0CC-D8CC7B1471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29CE936D-0C75-1FDA-86AC-4AC1B9417B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0D3D0406-8B08-E486-ED9A-87BFF52A7C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31</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7EB794A2-0BF2-541F-D8AD-61052ABF82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id="{2C471ADE-306E-6462-D5A3-6253FD3672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99332" name="Slide Number Placeholder 3">
            <a:extLst>
              <a:ext uri="{FF2B5EF4-FFF2-40B4-BE49-F238E27FC236}">
                <a16:creationId xmlns:a16="http://schemas.microsoft.com/office/drawing/2014/main" id="{E1535212-1D4A-09A3-91A8-1CD4C47182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3EF51A6-7BB1-44EE-9422-84531F65FB4C}" type="slidenum">
              <a:rPr lang="en-US" altLang="en-US"/>
              <a:pPr/>
              <a:t>32</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00003-C04F-57D3-F6DA-C8F9C53BB037}"/>
            </a:ext>
          </a:extLst>
        </p:cNvPr>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3B3C9868-910A-4C75-E804-9CC74770EE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id="{6C3FA867-0004-5722-91F7-10D58E47AF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99332" name="Slide Number Placeholder 3">
            <a:extLst>
              <a:ext uri="{FF2B5EF4-FFF2-40B4-BE49-F238E27FC236}">
                <a16:creationId xmlns:a16="http://schemas.microsoft.com/office/drawing/2014/main" id="{A2A26B70-B175-9F4C-5517-131230068A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3EF51A6-7BB1-44EE-9422-84531F65FB4C}" type="slidenum">
              <a:rPr lang="en-US" altLang="en-US"/>
              <a:pPr/>
              <a:t>33</a:t>
            </a:fld>
            <a:endParaRPr lang="en-US" altLang="en-US"/>
          </a:p>
        </p:txBody>
      </p:sp>
    </p:spTree>
    <p:extLst>
      <p:ext uri="{BB962C8B-B14F-4D97-AF65-F5344CB8AC3E}">
        <p14:creationId xmlns:p14="http://schemas.microsoft.com/office/powerpoint/2010/main" val="18905487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831A4AD3-CE08-1EDC-8E28-EBA35B0CBF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F9FFCE0F-8D62-D54C-6807-3CAFBA5005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i="1" kern="1200" dirty="0">
                <a:solidFill>
                  <a:schemeClr val="tx1"/>
                </a:solidFill>
                <a:effectLst/>
                <a:latin typeface="+mn-lt"/>
                <a:ea typeface="+mn-ea"/>
                <a:cs typeface="+mn-cs"/>
              </a:rPr>
              <a:t>Tune: Laus Deo (</a:t>
            </a:r>
            <a:r>
              <a:rPr lang="en-GB" sz="1200" kern="1200" dirty="0">
                <a:solidFill>
                  <a:schemeClr val="tx1"/>
                </a:solidFill>
                <a:effectLst/>
                <a:latin typeface="+mn-lt"/>
                <a:ea typeface="+mn-ea"/>
                <a:cs typeface="+mn-cs"/>
              </a:rPr>
              <a:t>HP</a:t>
            </a:r>
            <a:r>
              <a:rPr lang="en-GB" sz="1200" i="1" kern="1200" dirty="0">
                <a:solidFill>
                  <a:schemeClr val="tx1"/>
                </a:solidFill>
                <a:effectLst/>
                <a:latin typeface="+mn-lt"/>
                <a:ea typeface="+mn-ea"/>
                <a:cs typeface="+mn-cs"/>
              </a:rPr>
              <a:t> 445)</a:t>
            </a:r>
            <a:endParaRPr lang="en-GB" altLang="en-US" b="1" dirty="0"/>
          </a:p>
        </p:txBody>
      </p:sp>
      <p:sp>
        <p:nvSpPr>
          <p:cNvPr id="105476" name="Slide Number Placeholder 3">
            <a:extLst>
              <a:ext uri="{FF2B5EF4-FFF2-40B4-BE49-F238E27FC236}">
                <a16:creationId xmlns:a16="http://schemas.microsoft.com/office/drawing/2014/main" id="{417A80EC-9A37-B1A4-75E6-DD1BB96D38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672E449-06CA-4B22-A250-CC85828C9D5A}" type="slidenum">
              <a:rPr lang="en-US" altLang="en-US"/>
              <a:pPr/>
              <a:t>34</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69E2165F-2825-5BAD-8C91-7FFC98AB90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CEF817A9-0C04-183B-F6D2-2A8DA3D0E3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E076D528-8ADA-640A-CBE9-DA4C14E221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35</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5FE77-82C6-CF48-7C53-2DCFD87D23A7}"/>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D207B5CF-D725-09D3-C1FA-C16136A8D3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D898E0D1-A96B-11A1-1887-5211BA231C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74732BF4-10BF-52F7-AC4C-3E2409F76B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36</a:t>
            </a:fld>
            <a:endParaRPr lang="en-US" altLang="en-US"/>
          </a:p>
        </p:txBody>
      </p:sp>
    </p:spTree>
    <p:extLst>
      <p:ext uri="{BB962C8B-B14F-4D97-AF65-F5344CB8AC3E}">
        <p14:creationId xmlns:p14="http://schemas.microsoft.com/office/powerpoint/2010/main" val="2670815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AC26F533-DBF4-51BF-D32F-56DC07EE51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a:extLst>
              <a:ext uri="{FF2B5EF4-FFF2-40B4-BE49-F238E27FC236}">
                <a16:creationId xmlns:a16="http://schemas.microsoft.com/office/drawing/2014/main" id="{1FB1BB4B-31ED-3909-4E8A-2C5C5E9767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11620" name="Slide Number Placeholder 3">
            <a:extLst>
              <a:ext uri="{FF2B5EF4-FFF2-40B4-BE49-F238E27FC236}">
                <a16:creationId xmlns:a16="http://schemas.microsoft.com/office/drawing/2014/main" id="{EDF7C0B2-BA41-C1FF-8981-CA5CD82A59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7F9E60A-62AB-4CF1-8AC5-75208A5678DF}" type="slidenum">
              <a:rPr lang="en-US" altLang="en-US"/>
              <a:pPr/>
              <a:t>37</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F12BFE90-2131-6085-E533-CE183569EB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id="{127779BB-D952-5506-D830-44EAE0DF05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13668" name="Slide Number Placeholder 3">
            <a:extLst>
              <a:ext uri="{FF2B5EF4-FFF2-40B4-BE49-F238E27FC236}">
                <a16:creationId xmlns:a16="http://schemas.microsoft.com/office/drawing/2014/main" id="{FA1121A5-2DDB-C217-50A1-F83C9B10A3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6A2EB5F-1830-4FD5-827A-C68E39301DA7}" type="slidenum">
              <a:rPr lang="en-US" altLang="en-US"/>
              <a:pPr/>
              <a:t>38</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AB7C0-5171-97B2-6B12-645AB3913550}"/>
            </a:ext>
          </a:extLst>
        </p:cNvPr>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74BFD2E1-84BC-EC67-417F-7469810361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id="{19D3E102-0E61-653C-8297-ACA536B322F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13668" name="Slide Number Placeholder 3">
            <a:extLst>
              <a:ext uri="{FF2B5EF4-FFF2-40B4-BE49-F238E27FC236}">
                <a16:creationId xmlns:a16="http://schemas.microsoft.com/office/drawing/2014/main" id="{062B1280-1A9E-F454-2E5B-9EFD3F3A10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6A2EB5F-1830-4FD5-827A-C68E39301DA7}" type="slidenum">
              <a:rPr lang="en-US" altLang="en-US"/>
              <a:pPr/>
              <a:t>39</a:t>
            </a:fld>
            <a:endParaRPr lang="en-US" altLang="en-US"/>
          </a:p>
        </p:txBody>
      </p:sp>
    </p:spTree>
    <p:extLst>
      <p:ext uri="{BB962C8B-B14F-4D97-AF65-F5344CB8AC3E}">
        <p14:creationId xmlns:p14="http://schemas.microsoft.com/office/powerpoint/2010/main" val="1822122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227C95B9-35B0-7488-E5E4-70EA784EB0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1E261ED-C65D-17FC-8D36-C69E9A27C1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i="1" kern="1200" dirty="0">
                <a:solidFill>
                  <a:schemeClr val="tx1"/>
                </a:solidFill>
                <a:effectLst/>
                <a:latin typeface="+mn-lt"/>
                <a:ea typeface="+mn-ea"/>
                <a:cs typeface="+mn-cs"/>
              </a:rPr>
              <a:t>Tune: Laus Deo</a:t>
            </a:r>
            <a:endParaRPr lang="en-GB" sz="1200" kern="1200" dirty="0">
              <a:solidFill>
                <a:schemeClr val="tx1"/>
              </a:solidFill>
              <a:effectLst/>
              <a:latin typeface="+mn-lt"/>
              <a:ea typeface="+mn-ea"/>
              <a:cs typeface="+mn-cs"/>
            </a:endParaRPr>
          </a:p>
          <a:p>
            <a:endParaRPr lang="en-GB" altLang="en-US" dirty="0"/>
          </a:p>
        </p:txBody>
      </p:sp>
      <p:sp>
        <p:nvSpPr>
          <p:cNvPr id="119812" name="Slide Number Placeholder 3">
            <a:extLst>
              <a:ext uri="{FF2B5EF4-FFF2-40B4-BE49-F238E27FC236}">
                <a16:creationId xmlns:a16="http://schemas.microsoft.com/office/drawing/2014/main" id="{5CEC94CC-1FFC-5813-BBFB-172FCE7DC6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88BF087A-8F57-4BCC-858C-FF0D53650984}" type="slidenum">
              <a:rPr lang="en-US" altLang="en-US"/>
              <a:pPr/>
              <a:t>40</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DC4A02F5-8027-BB7F-4CFF-28B6A028F50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9EBED06B-5C95-91D7-3005-74F8C6B1DB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b="1" dirty="0"/>
              <a:t>*</a:t>
            </a:r>
            <a:r>
              <a:rPr lang="en-GB" altLang="en-US" dirty="0"/>
              <a:t>The presiding minister breaks the bread in the sight of the people in silence, or saying:</a:t>
            </a:r>
          </a:p>
        </p:txBody>
      </p:sp>
      <p:sp>
        <p:nvSpPr>
          <p:cNvPr id="130052" name="Slide Number Placeholder 3">
            <a:extLst>
              <a:ext uri="{FF2B5EF4-FFF2-40B4-BE49-F238E27FC236}">
                <a16:creationId xmlns:a16="http://schemas.microsoft.com/office/drawing/2014/main" id="{ED782370-2438-9751-0854-C75A5C631A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41</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37F6E5C5-686C-3232-4384-7D5C37C67A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a:extLst>
              <a:ext uri="{FF2B5EF4-FFF2-40B4-BE49-F238E27FC236}">
                <a16:creationId xmlns:a16="http://schemas.microsoft.com/office/drawing/2014/main" id="{8897135D-807C-1BCD-0CFC-21247FF7158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b="1" dirty="0"/>
          </a:p>
        </p:txBody>
      </p:sp>
      <p:sp>
        <p:nvSpPr>
          <p:cNvPr id="134148" name="Slide Number Placeholder 3">
            <a:extLst>
              <a:ext uri="{FF2B5EF4-FFF2-40B4-BE49-F238E27FC236}">
                <a16:creationId xmlns:a16="http://schemas.microsoft.com/office/drawing/2014/main" id="{A5E7F8DD-2BC5-CF41-09B4-F6AE78B626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2BF2675-744C-4BB8-B730-CC7E2D48069E}" type="slidenum">
              <a:rPr lang="en-US" altLang="en-US"/>
              <a:pPr/>
              <a:t>42</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9A5BD362-1A02-798A-F044-CD1A430C4D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911C7A6-2E27-C262-25EE-12D7C58A4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SHARING OF THE BREAD AND WINE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those assisting with the distribution, and the people receive, according to local custom.</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Appropriate words of invitation may be said.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Come, all who are hungry, come and eat.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Come, all who are thirsty, come and drink.</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Words such as the following are said during the distribution: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body of Christ, given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blood of Christ, shed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During the distribution there may be appropriate music.</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elements that remain are covered with a suitable cloth.</a:t>
            </a:r>
          </a:p>
          <a:p>
            <a:endParaRPr lang="en-GB" altLang="en-US" dirty="0"/>
          </a:p>
          <a:p>
            <a:endParaRPr lang="en-GB" altLang="en-US" dirty="0"/>
          </a:p>
          <a:p>
            <a:endParaRPr lang="en-GB" altLang="en-US" dirty="0"/>
          </a:p>
        </p:txBody>
      </p:sp>
      <p:sp>
        <p:nvSpPr>
          <p:cNvPr id="136196" name="Slide Number Placeholder 3">
            <a:extLst>
              <a:ext uri="{FF2B5EF4-FFF2-40B4-BE49-F238E27FC236}">
                <a16:creationId xmlns:a16="http://schemas.microsoft.com/office/drawing/2014/main" id="{675B871D-722D-5FA7-E4A2-2AAD967ED3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4D5056-41D1-4531-9B35-66F1C15A141B}" type="slidenum">
              <a:rPr lang="en-US" altLang="en-US">
                <a:solidFill>
                  <a:srgbClr val="000000"/>
                </a:solidFill>
              </a:rPr>
              <a:pPr/>
              <a:t>43</a:t>
            </a:fld>
            <a:endParaRPr lang="en-US" altLang="en-US">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39939842-7DBB-FFCE-BA48-0A63B046DF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id="{CBF291DB-8767-FD43-227A-39401E0BFF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138244" name="Slide Number Placeholder 3">
            <a:extLst>
              <a:ext uri="{FF2B5EF4-FFF2-40B4-BE49-F238E27FC236}">
                <a16:creationId xmlns:a16="http://schemas.microsoft.com/office/drawing/2014/main" id="{E0642E10-618F-4D6F-EFCB-998080C605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3EA5818-D53D-45B4-981B-228713108155}" type="slidenum">
              <a:rPr lang="en-US" altLang="en-US"/>
              <a:pPr/>
              <a:t>44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C66DB56A-6376-97B5-72A4-AA07984494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4CA6D66D-CF2D-4A07-9AFA-A9667ABF39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Silence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or another post-communion prayer</a:t>
            </a:r>
          </a:p>
        </p:txBody>
      </p:sp>
      <p:sp>
        <p:nvSpPr>
          <p:cNvPr id="140292" name="Slide Number Placeholder 3">
            <a:extLst>
              <a:ext uri="{FF2B5EF4-FFF2-40B4-BE49-F238E27FC236}">
                <a16:creationId xmlns:a16="http://schemas.microsoft.com/office/drawing/2014/main" id="{B8909A2D-4C0F-8F9A-9CE3-11B1F3E61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45</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0B5FEAF1-4ACD-6CB5-6A65-95E9FA6C0D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a:extLst>
              <a:ext uri="{FF2B5EF4-FFF2-40B4-BE49-F238E27FC236}">
                <a16:creationId xmlns:a16="http://schemas.microsoft.com/office/drawing/2014/main" id="{992542E3-6633-83CC-6E0B-5E4BB1E053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p:txBody>
      </p:sp>
      <p:sp>
        <p:nvSpPr>
          <p:cNvPr id="144388" name="Slide Number Placeholder 3">
            <a:extLst>
              <a:ext uri="{FF2B5EF4-FFF2-40B4-BE49-F238E27FC236}">
                <a16:creationId xmlns:a16="http://schemas.microsoft.com/office/drawing/2014/main" id="{E226D086-F7FE-B3E1-C0D9-0053BC1150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C09FEDF-B53D-4846-90E5-A4B22D807BE1}" type="slidenum">
              <a:rPr lang="en-US" altLang="en-US"/>
              <a:pPr/>
              <a:t>46</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AFA5A6D7-134D-13EB-10CE-14E6A0EA78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6F4E6E19-8026-D87F-9608-440F7E2ABF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 one of the following or another blessing: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Either</a:t>
            </a:r>
          </a:p>
        </p:txBody>
      </p:sp>
      <p:sp>
        <p:nvSpPr>
          <p:cNvPr id="146436" name="Slide Number Placeholder 3">
            <a:extLst>
              <a:ext uri="{FF2B5EF4-FFF2-40B4-BE49-F238E27FC236}">
                <a16:creationId xmlns:a16="http://schemas.microsoft.com/office/drawing/2014/main" id="{94AC2F8B-A797-1547-1CA1-B79D88E1BC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77027B5-E62C-475A-97B0-301C541EA796}" type="slidenum">
              <a:rPr lang="en-US" altLang="en-US"/>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CFF177EA-0A4D-A193-5714-1876DB63247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a:extLst>
              <a:ext uri="{FF2B5EF4-FFF2-40B4-BE49-F238E27FC236}">
                <a16:creationId xmlns:a16="http://schemas.microsoft.com/office/drawing/2014/main" id="{59E6D4C2-9BEE-BBEF-7760-44B931FEF7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OR:</a:t>
            </a:r>
          </a:p>
        </p:txBody>
      </p:sp>
      <p:sp>
        <p:nvSpPr>
          <p:cNvPr id="148484" name="Slide Number Placeholder 3">
            <a:extLst>
              <a:ext uri="{FF2B5EF4-FFF2-40B4-BE49-F238E27FC236}">
                <a16:creationId xmlns:a16="http://schemas.microsoft.com/office/drawing/2014/main" id="{AE84BED1-2973-0C57-CCEC-21E760EB1D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97266BD-996B-48B8-A481-B72F1735AFD2}" type="slidenum">
              <a:rPr lang="en-US" altLang="en-US"/>
              <a:pPr/>
              <a:t>48</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DE9EBE1E-5033-9C9E-5131-E5403608C0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F7A11C58-5E3D-7C97-BAE1-D6A3048914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dismisses the people with these or other words:</a:t>
            </a:r>
          </a:p>
        </p:txBody>
      </p:sp>
      <p:sp>
        <p:nvSpPr>
          <p:cNvPr id="150532" name="Slide Number Placeholder 3">
            <a:extLst>
              <a:ext uri="{FF2B5EF4-FFF2-40B4-BE49-F238E27FC236}">
                <a16:creationId xmlns:a16="http://schemas.microsoft.com/office/drawing/2014/main" id="{AEDCC720-5CDE-772C-A4CE-AE2D1F6D65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F72B5C0-5B29-4C62-B32C-DD420B071608}" type="slidenum">
              <a:rPr lang="en-US" altLang="en-US"/>
              <a:pPr/>
              <a:t>49</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EF441-9309-1D48-6F48-BE6D65CE40EC}"/>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32A35F91-8243-CD93-1E1A-2621D6F8B5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257DC95-0CA3-4971-ECD9-C065EF2FAEC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0AB10460-A65B-FDE5-B004-D31EE42200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A3E97B1-03A0-42EC-BCB5-4460732AE45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73487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7273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433F30-998B-EA55-E32E-71CD33E5E3C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PART OF THE SERVICE</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145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932877-2F03-4F6B-27F7-94ACA0989E86}"/>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995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B30977-A57C-59CF-8DCE-C115E559E2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3275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836273-F2D9-20E7-F418-6CAB33760FEF}"/>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SACRAMENT</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819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FA9DF1-FF15-CCCA-0F1F-1A60A28172F4}"/>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3138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225838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245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53F3FA-85C2-3C1B-98AD-553C6DDF57EE}"/>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6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FC2C8-6366-52EF-082F-336C66A6E366}"/>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PART OF THE SERVICE</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7908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474EDD-B394-6F07-EBE2-D78248F573DA}"/>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0136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D5294-20A7-D36D-8ABE-F07213AB326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3246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FED5CD-153A-C541-522B-953D7EAC3AE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SACRAMENT</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0560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1D508E-A461-61F7-D282-39B46B8DFB5C}"/>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2770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8874C7-2090-5FC8-4954-ABF02AA323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PART OF THE SERVICE</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6354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B7568A-73F9-AFCD-5718-B0C0367D0C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SUPPER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72880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66CAD5-430F-D1C6-167F-75E36707E120}"/>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82056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MC text slide 1">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FBD6B1-7E71-C3B1-16B2-BA832F2F7606}"/>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8684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2C52A9-D163-9D04-DE54-F616EAD421C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MINISTRY OF THE WORD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70432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FE631C-0089-0733-0173-30EF827F930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PRAYER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22982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64A74C-E65A-FE69-F988-D36A23175047}"/>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PRAYERS AND DISMISSAL</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37923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1"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2" r:id="rId1"/>
    <p:sldLayoutId id="2147483993" r:id="rId2"/>
    <p:sldLayoutId id="2147483999"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29A4B0-9EAA-65C6-00D3-A8B4C5EABD04}"/>
              </a:ext>
            </a:extLst>
          </p:cNvPr>
          <p:cNvSpPr/>
          <p:nvPr/>
        </p:nvSpPr>
        <p:spPr>
          <a:xfrm>
            <a:off x="693738" y="277813"/>
            <a:ext cx="10955337" cy="4247317"/>
          </a:xfrm>
          <a:prstGeom prst="rect">
            <a:avLst/>
          </a:prstGeom>
        </p:spPr>
        <p:txBody>
          <a:bodyPr>
            <a:spAutoFit/>
          </a:bodyPr>
          <a:lstStyle/>
          <a:p>
            <a:pPr>
              <a:defRPr/>
            </a:pPr>
            <a:r>
              <a:rPr lang="en-GB" b="1" dirty="0">
                <a:latin typeface="Arial" panose="020B0604020202020204" pitchFamily="34" charset="0"/>
                <a:cs typeface="Arial" panose="020B0604020202020204" pitchFamily="34" charset="0"/>
              </a:rPr>
              <a:t>An Additional Order of Holy Communion for Advent</a:t>
            </a:r>
          </a:p>
          <a:p>
            <a:pPr>
              <a:defRPr/>
            </a:pPr>
            <a:endParaRPr lang="en-GB" dirty="0"/>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feel free to amend, add or delete slides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rubric for the service is given in the notes for each slide. </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all but the appropriate introductory sentence for the appropriate week of Advent</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asterisks indicate the basic elements of the service; other sections may be omitted.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In some cases alternative prayers or other elements are provided. Please delete the slides containing the alternative options as appropriate.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the names/numbers of the hymns on the appropriate slides, or to insert slides containing the words of the hymns if your church has the relevant permissions.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replace the collect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add in the text of the Bible readings as appropriate.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version of the Lord’s Prayer is not to be used.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blessing is not to be used.</a:t>
            </a:r>
          </a:p>
          <a:p>
            <a:pPr>
              <a:defRPr/>
            </a:pPr>
            <a:r>
              <a:rPr lang="en-GB" b="1" dirty="0">
                <a:latin typeface="Arial" panose="020B0604020202020204" pitchFamily="34" charset="0"/>
                <a:cs typeface="Arial" panose="020B0604020202020204" pitchFamily="34" charset="0"/>
              </a:rPr>
              <a:t>Please delete this slide before you use this presentation in a service.</a:t>
            </a:r>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11AECFE-DCC6-A9DF-5A4D-1D1213DEA65E}"/>
              </a:ext>
            </a:extLst>
          </p:cNvPr>
          <p:cNvSpPr>
            <a:spLocks noGrp="1" noChangeArrowheads="1"/>
          </p:cNvSpPr>
          <p:nvPr>
            <p:ph type="ctrTitle"/>
          </p:nvPr>
        </p:nvSpPr>
        <p:spPr bwMode="auto">
          <a:xfrm>
            <a:off x="2208213" y="2409825"/>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ADVENT</a:t>
            </a:r>
            <a:endParaRPr lang="en-GB"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4E4F5EE-729C-F01E-379C-9C9203103F69}"/>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GATHERING OF </a:t>
            </a:r>
            <a:br>
              <a:rPr lang="en-GB" altLang="en-US" b="1"/>
            </a:br>
            <a:r>
              <a:rPr lang="en-GB" altLang="en-US" b="1"/>
              <a:t>THE PEOPLE OF GOD</a:t>
            </a:r>
            <a:endParaRPr lang="en-GB"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a:extLst>
              <a:ext uri="{FF2B5EF4-FFF2-40B4-BE49-F238E27FC236}">
                <a16:creationId xmlns:a16="http://schemas.microsoft.com/office/drawing/2014/main" id="{6A5A6478-6428-BCCA-111F-627FD60C04BF}"/>
              </a:ext>
            </a:extLst>
          </p:cNvPr>
          <p:cNvSpPr txBox="1">
            <a:spLocks noChangeArrowheads="1"/>
          </p:cNvSpPr>
          <p:nvPr/>
        </p:nvSpPr>
        <p:spPr bwMode="auto">
          <a:xfrm>
            <a:off x="2136775" y="857250"/>
            <a:ext cx="917416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400" dirty="0">
                <a:solidFill>
                  <a:srgbClr val="C00000"/>
                </a:solidFill>
                <a:latin typeface="Arial" panose="020B0604020202020204" pitchFamily="34" charset="0"/>
                <a:cs typeface="Arial" panose="020B0604020202020204" pitchFamily="34" charset="0"/>
              </a:rPr>
              <a:t>The presiding minister says:</a:t>
            </a:r>
          </a:p>
          <a:p>
            <a:endParaRPr lang="en-GB" altLang="en-US" sz="2400" dirty="0">
              <a:solidFill>
                <a:srgbClr val="C00000"/>
              </a:solidFill>
              <a:latin typeface="Arial" panose="020B0604020202020204" pitchFamily="34" charset="0"/>
              <a:cs typeface="Arial" panose="020B0604020202020204" pitchFamily="34" charset="0"/>
            </a:endParaRPr>
          </a:p>
          <a:p>
            <a:r>
              <a:rPr lang="en-GB" sz="3600" dirty="0">
                <a:solidFill>
                  <a:srgbClr val="C00000"/>
                </a:solidFill>
                <a:latin typeface="Arial" panose="020B0604020202020204" pitchFamily="34" charset="0"/>
                <a:cs typeface="Arial" panose="020B0604020202020204" pitchFamily="34" charset="0"/>
              </a:rPr>
              <a:t>Advent 1</a:t>
            </a:r>
          </a:p>
          <a:p>
            <a:r>
              <a:rPr lang="en-GB" sz="3600" dirty="0">
                <a:latin typeface="Arial" panose="020B0604020202020204" pitchFamily="34" charset="0"/>
                <a:cs typeface="Arial" panose="020B0604020202020204" pitchFamily="34" charset="0"/>
              </a:rPr>
              <a:t>God said to Moses, ‘I am the God of Abraham, the God of Isaac and the God of Jacob.’ </a:t>
            </a:r>
            <a:r>
              <a:rPr lang="en-GB" sz="3600" i="1" dirty="0">
                <a:latin typeface="Arial" panose="020B0604020202020204" pitchFamily="34" charset="0"/>
                <a:cs typeface="Arial" panose="020B0604020202020204" pitchFamily="34" charset="0"/>
              </a:rPr>
              <a:t>Exodus 3:6 </a:t>
            </a:r>
            <a:endParaRPr lang="en-GB" sz="3600" dirty="0">
              <a:latin typeface="Arial" panose="020B0604020202020204" pitchFamily="34" charset="0"/>
              <a:cs typeface="Arial" panose="020B0604020202020204" pitchFamily="34" charset="0"/>
            </a:endParaRPr>
          </a:p>
          <a:p>
            <a:r>
              <a:rPr lang="en-GB" sz="3600" i="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98F43-0D1D-A568-3352-8C09DFA5E1AB}"/>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3538008A-EF15-A4BA-CB60-95B24CFEE041}"/>
              </a:ext>
            </a:extLst>
          </p:cNvPr>
          <p:cNvSpPr txBox="1">
            <a:spLocks noChangeArrowheads="1"/>
          </p:cNvSpPr>
          <p:nvPr/>
        </p:nvSpPr>
        <p:spPr bwMode="auto">
          <a:xfrm>
            <a:off x="2136775" y="857250"/>
            <a:ext cx="917416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400" dirty="0">
                <a:solidFill>
                  <a:srgbClr val="C00000"/>
                </a:solidFill>
                <a:latin typeface="Arial" panose="020B0604020202020204" pitchFamily="34" charset="0"/>
                <a:cs typeface="Arial" panose="020B0604020202020204" pitchFamily="34" charset="0"/>
              </a:rPr>
              <a:t>The presiding minister says:</a:t>
            </a:r>
          </a:p>
          <a:p>
            <a:endParaRPr lang="en-GB" altLang="en-US" sz="2400" dirty="0">
              <a:solidFill>
                <a:srgbClr val="C00000"/>
              </a:solidFill>
              <a:latin typeface="Arial" panose="020B0604020202020204" pitchFamily="34" charset="0"/>
              <a:cs typeface="Arial" panose="020B0604020202020204" pitchFamily="34" charset="0"/>
            </a:endParaRPr>
          </a:p>
          <a:p>
            <a:r>
              <a:rPr lang="en-GB" sz="3600" dirty="0">
                <a:solidFill>
                  <a:srgbClr val="C00000"/>
                </a:solidFill>
                <a:latin typeface="Arial" panose="020B0604020202020204" pitchFamily="34" charset="0"/>
                <a:cs typeface="Arial" panose="020B0604020202020204" pitchFamily="34" charset="0"/>
              </a:rPr>
              <a:t>Advent 2</a:t>
            </a:r>
          </a:p>
          <a:p>
            <a:r>
              <a:rPr lang="en-GB" sz="3600" dirty="0">
                <a:latin typeface="Arial" panose="020B0604020202020204" pitchFamily="34" charset="0"/>
                <a:cs typeface="Arial" panose="020B0604020202020204" pitchFamily="34" charset="0"/>
              </a:rPr>
              <a:t>‘The people who walked in darkness have seen a great light, those who live in a land of deep darkness – on them light has shined.’ </a:t>
            </a:r>
            <a:r>
              <a:rPr lang="en-GB" sz="3600" i="1" dirty="0">
                <a:latin typeface="Arial" panose="020B0604020202020204" pitchFamily="34" charset="0"/>
                <a:cs typeface="Arial" panose="020B0604020202020204" pitchFamily="34" charset="0"/>
              </a:rPr>
              <a:t>Isaiah 9:2</a:t>
            </a:r>
            <a:endParaRPr lang="en-GB" sz="3600" dirty="0">
              <a:latin typeface="Arial" panose="020B0604020202020204" pitchFamily="34" charset="0"/>
              <a:cs typeface="Arial" panose="020B0604020202020204" pitchFamily="34" charset="0"/>
            </a:endParaRPr>
          </a:p>
          <a:p>
            <a:r>
              <a:rPr lang="en-GB" sz="3600" i="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246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A53E1-3D82-3EBA-B3ED-326101665A5B}"/>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919D2078-D867-C82B-9F05-6277C5C58C09}"/>
              </a:ext>
            </a:extLst>
          </p:cNvPr>
          <p:cNvSpPr txBox="1">
            <a:spLocks noChangeArrowheads="1"/>
          </p:cNvSpPr>
          <p:nvPr/>
        </p:nvSpPr>
        <p:spPr bwMode="auto">
          <a:xfrm>
            <a:off x="2136775" y="857250"/>
            <a:ext cx="917416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400" dirty="0">
                <a:solidFill>
                  <a:srgbClr val="C00000"/>
                </a:solidFill>
                <a:latin typeface="Arial" panose="020B0604020202020204" pitchFamily="34" charset="0"/>
                <a:cs typeface="Arial" panose="020B0604020202020204" pitchFamily="34" charset="0"/>
              </a:rPr>
              <a:t>The presiding minister says:</a:t>
            </a:r>
          </a:p>
          <a:p>
            <a:endParaRPr lang="en-GB" altLang="en-US" sz="2400" dirty="0">
              <a:solidFill>
                <a:srgbClr val="C00000"/>
              </a:solidFill>
              <a:latin typeface="Arial" panose="020B0604020202020204" pitchFamily="34" charset="0"/>
              <a:cs typeface="Arial" panose="020B0604020202020204" pitchFamily="34" charset="0"/>
            </a:endParaRPr>
          </a:p>
          <a:p>
            <a:r>
              <a:rPr lang="en-GB" sz="3600" dirty="0">
                <a:solidFill>
                  <a:srgbClr val="C00000"/>
                </a:solidFill>
                <a:latin typeface="Arial" panose="020B0604020202020204" pitchFamily="34" charset="0"/>
                <a:cs typeface="Arial" panose="020B0604020202020204" pitchFamily="34" charset="0"/>
              </a:rPr>
              <a:t>Advent 3</a:t>
            </a:r>
          </a:p>
          <a:p>
            <a:r>
              <a:rPr lang="en-GB" sz="3600" dirty="0">
                <a:latin typeface="Arial" panose="020B0604020202020204" pitchFamily="34" charset="0"/>
                <a:cs typeface="Arial" panose="020B0604020202020204" pitchFamily="34" charset="0"/>
              </a:rPr>
              <a:t>John the baptizer proclaimed ‘The one who is more powerful than I is coming after me; I am not worthy to stoop down and untie his sandals’. </a:t>
            </a:r>
            <a:r>
              <a:rPr lang="en-GB" sz="3600" i="1" dirty="0">
                <a:latin typeface="Arial" panose="020B0604020202020204" pitchFamily="34" charset="0"/>
                <a:cs typeface="Arial" panose="020B0604020202020204" pitchFamily="34" charset="0"/>
              </a:rPr>
              <a:t>Mark 1:7</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530704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455E7-EC14-03B3-92A0-A917B0BCDBBB}"/>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F2DFE975-ACBA-6696-01A6-618FCF056200}"/>
              </a:ext>
            </a:extLst>
          </p:cNvPr>
          <p:cNvSpPr txBox="1">
            <a:spLocks noChangeArrowheads="1"/>
          </p:cNvSpPr>
          <p:nvPr/>
        </p:nvSpPr>
        <p:spPr bwMode="auto">
          <a:xfrm>
            <a:off x="2136775" y="857250"/>
            <a:ext cx="9174163"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400" dirty="0">
                <a:solidFill>
                  <a:srgbClr val="C00000"/>
                </a:solidFill>
                <a:latin typeface="Arial" panose="020B0604020202020204" pitchFamily="34" charset="0"/>
                <a:cs typeface="Arial" panose="020B0604020202020204" pitchFamily="34" charset="0"/>
              </a:rPr>
              <a:t>The presiding minister says:</a:t>
            </a:r>
          </a:p>
          <a:p>
            <a:endParaRPr lang="en-GB" altLang="en-US" sz="2400" dirty="0">
              <a:solidFill>
                <a:srgbClr val="C00000"/>
              </a:solidFill>
              <a:latin typeface="Arial" panose="020B0604020202020204" pitchFamily="34" charset="0"/>
              <a:cs typeface="Arial" panose="020B0604020202020204" pitchFamily="34" charset="0"/>
            </a:endParaRPr>
          </a:p>
          <a:p>
            <a:r>
              <a:rPr lang="en-GB" sz="3600" dirty="0">
                <a:solidFill>
                  <a:srgbClr val="C00000"/>
                </a:solidFill>
                <a:latin typeface="Arial" panose="020B0604020202020204" pitchFamily="34" charset="0"/>
                <a:cs typeface="Arial" panose="020B0604020202020204" pitchFamily="34" charset="0"/>
              </a:rPr>
              <a:t>Advent 4</a:t>
            </a:r>
          </a:p>
          <a:p>
            <a:r>
              <a:rPr lang="en-GB" sz="3600" dirty="0">
                <a:latin typeface="Arial" panose="020B0604020202020204" pitchFamily="34" charset="0"/>
                <a:cs typeface="Arial" panose="020B0604020202020204" pitchFamily="34" charset="0"/>
              </a:rPr>
              <a:t>The angel said to her, ‘Do not be afraid, Mary, for you have found favour with God. And now, you will conceive in your womb and bear a son, and you will name him Jesus. He will be great, and will be called the Son of the Most High.’ </a:t>
            </a:r>
            <a:r>
              <a:rPr lang="en-GB" sz="3600" i="1" dirty="0">
                <a:latin typeface="Arial" panose="020B0604020202020204" pitchFamily="34" charset="0"/>
                <a:cs typeface="Arial" panose="020B0604020202020204" pitchFamily="34" charset="0"/>
              </a:rPr>
              <a:t>Luke 1:30-32a</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926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7">
            <a:extLst>
              <a:ext uri="{FF2B5EF4-FFF2-40B4-BE49-F238E27FC236}">
                <a16:creationId xmlns:a16="http://schemas.microsoft.com/office/drawing/2014/main" id="{0257BADD-3311-BE7A-04ED-1F2E4E553B04}"/>
              </a:ext>
            </a:extLst>
          </p:cNvPr>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7">
            <a:extLst>
              <a:ext uri="{FF2B5EF4-FFF2-40B4-BE49-F238E27FC236}">
                <a16:creationId xmlns:a16="http://schemas.microsoft.com/office/drawing/2014/main" id="{B6649DED-2A0C-8BE3-BCAF-8744226D0118}"/>
              </a:ext>
            </a:extLst>
          </p:cNvPr>
          <p:cNvSpPr txBox="1">
            <a:spLocks noChangeArrowheads="1"/>
          </p:cNvSpPr>
          <p:nvPr/>
        </p:nvSpPr>
        <p:spPr bwMode="auto">
          <a:xfrm>
            <a:off x="1679575" y="556805"/>
            <a:ext cx="1001168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Lord Jesus Christ,</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in the beginning you gave us the tree of life,</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Come Lord Jesus.</a:t>
            </a:r>
            <a:br>
              <a:rPr lang="en-GB" sz="3600"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Come Lord Jesus.</a:t>
            </a:r>
            <a:br>
              <a:rPr lang="en-GB" sz="3600" b="1" dirty="0">
                <a:latin typeface="Arial" panose="020B0604020202020204" pitchFamily="34" charset="0"/>
                <a:cs typeface="Arial" panose="020B0604020202020204" pitchFamily="34" charset="0"/>
              </a:rPr>
            </a:b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Lord Jesus Christ,</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on the tree of the cross you took away our sins;</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Come Lord Jesus.</a:t>
            </a:r>
            <a:br>
              <a:rPr lang="en-GB" sz="3600"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Come Lord Jesus.</a:t>
            </a:r>
            <a:br>
              <a:rPr lang="en-GB" sz="3600" dirty="0">
                <a:latin typeface="Arial" panose="020B0604020202020204" pitchFamily="34" charset="0"/>
                <a:cs typeface="Arial" panose="020B0604020202020204" pitchFamily="34" charset="0"/>
              </a:rPr>
            </a:b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AB300-A406-80B6-EE9C-6751087F9F91}"/>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CDA74A76-A6B8-5B2D-1D72-73DB638582A4}"/>
              </a:ext>
            </a:extLst>
          </p:cNvPr>
          <p:cNvSpPr txBox="1">
            <a:spLocks noChangeArrowheads="1"/>
          </p:cNvSpPr>
          <p:nvPr/>
        </p:nvSpPr>
        <p:spPr bwMode="auto">
          <a:xfrm>
            <a:off x="1679575" y="1014005"/>
            <a:ext cx="1001168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Lord Jesus Christ,</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You are the new branch from the tree of David,</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bringing hope to all the world;</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Come Lord Jesus.</a:t>
            </a:r>
            <a:br>
              <a:rPr lang="en-GB" sz="3600"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Come Lord Jesus.</a:t>
            </a:r>
            <a:r>
              <a:rPr lang="en-GB" sz="3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12285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7">
            <a:extLst>
              <a:ext uri="{FF2B5EF4-FFF2-40B4-BE49-F238E27FC236}">
                <a16:creationId xmlns:a16="http://schemas.microsoft.com/office/drawing/2014/main" id="{91D53921-5B79-26B3-18C1-F7D9797CE10E}"/>
              </a:ext>
            </a:extLst>
          </p:cNvPr>
          <p:cNvSpPr txBox="1">
            <a:spLocks noChangeArrowheads="1"/>
          </p:cNvSpPr>
          <p:nvPr/>
        </p:nvSpPr>
        <p:spPr bwMode="auto">
          <a:xfrm>
            <a:off x="1705701" y="901336"/>
            <a:ext cx="976348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Let us confess our sins </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trusting in God’s mercy and forgiveness.</a:t>
            </a:r>
            <a:br>
              <a:rPr lang="en-GB" sz="36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Silence</a:t>
            </a:r>
          </a:p>
          <a:p>
            <a:r>
              <a:rPr lang="en-GB" sz="2400" i="1" dirty="0">
                <a:latin typeface="Arial" panose="020B0604020202020204" pitchFamily="34" charset="0"/>
                <a:cs typeface="Arial" panose="020B0604020202020204" pitchFamily="34" charset="0"/>
              </a:rPr>
              <a:t> </a:t>
            </a:r>
            <a:endParaRPr lang="en-GB" sz="24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Father, you call us to prepare for the coming of your Son:</a:t>
            </a:r>
          </a:p>
          <a:p>
            <a:r>
              <a:rPr lang="en-GB" sz="3600" dirty="0">
                <a:latin typeface="Arial" panose="020B0604020202020204" pitchFamily="34" charset="0"/>
                <a:cs typeface="Arial" panose="020B0604020202020204" pitchFamily="34" charset="0"/>
              </a:rPr>
              <a:t>forgive us when we have drawn back from you.</a:t>
            </a:r>
          </a:p>
          <a:p>
            <a:r>
              <a:rPr lang="en-GB" sz="3600" dirty="0">
                <a:latin typeface="Arial" panose="020B0604020202020204" pitchFamily="34" charset="0"/>
                <a:cs typeface="Arial" panose="020B0604020202020204" pitchFamily="34" charset="0"/>
              </a:rPr>
              <a:t>Lord, have mercy. </a:t>
            </a:r>
          </a:p>
          <a:p>
            <a:r>
              <a:rPr lang="en-GB" sz="3600" b="1" dirty="0">
                <a:latin typeface="Arial" panose="020B0604020202020204" pitchFamily="34" charset="0"/>
                <a:cs typeface="Arial" panose="020B0604020202020204" pitchFamily="34" charset="0"/>
              </a:rPr>
              <a:t>Lord, have mercy. </a:t>
            </a:r>
            <a:endParaRPr lang="en-GB" sz="3600" dirty="0">
              <a:latin typeface="Arial" panose="020B0604020202020204" pitchFamily="34" charset="0"/>
              <a:cs typeface="Arial" panose="020B0604020202020204" pitchFamily="34" charset="0"/>
            </a:endParaRPr>
          </a:p>
          <a:p>
            <a:endParaRPr lang="en-GB" altLang="en-US" sz="3600"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8A3C8-3392-1DF0-9CA2-72A668F602CE}"/>
            </a:ext>
          </a:extLst>
        </p:cNvPr>
        <p:cNvGrpSpPr/>
        <p:nvPr/>
      </p:nvGrpSpPr>
      <p:grpSpPr>
        <a:xfrm>
          <a:off x="0" y="0"/>
          <a:ext cx="0" cy="0"/>
          <a:chOff x="0" y="0"/>
          <a:chExt cx="0" cy="0"/>
        </a:xfrm>
      </p:grpSpPr>
      <p:sp>
        <p:nvSpPr>
          <p:cNvPr id="32770" name="TextBox 7">
            <a:extLst>
              <a:ext uri="{FF2B5EF4-FFF2-40B4-BE49-F238E27FC236}">
                <a16:creationId xmlns:a16="http://schemas.microsoft.com/office/drawing/2014/main" id="{333AE7E9-54E4-4C30-F992-F33A93AA4627}"/>
              </a:ext>
            </a:extLst>
          </p:cNvPr>
          <p:cNvSpPr txBox="1">
            <a:spLocks noChangeArrowheads="1"/>
          </p:cNvSpPr>
          <p:nvPr/>
        </p:nvSpPr>
        <p:spPr bwMode="auto">
          <a:xfrm>
            <a:off x="1705701" y="901336"/>
            <a:ext cx="9985556"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Jesus, you are the light of the world: </a:t>
            </a:r>
          </a:p>
          <a:p>
            <a:r>
              <a:rPr lang="en-GB" sz="3600" dirty="0">
                <a:latin typeface="Arial" panose="020B0604020202020204" pitchFamily="34" charset="0"/>
                <a:cs typeface="Arial" panose="020B0604020202020204" pitchFamily="34" charset="0"/>
              </a:rPr>
              <a:t>forgive us when we have hidden away from you.</a:t>
            </a:r>
          </a:p>
          <a:p>
            <a:r>
              <a:rPr lang="en-GB" sz="3600" dirty="0">
                <a:latin typeface="Arial" panose="020B0604020202020204" pitchFamily="34" charset="0"/>
                <a:cs typeface="Arial" panose="020B0604020202020204" pitchFamily="34" charset="0"/>
              </a:rPr>
              <a:t>Christ, have mercy. </a:t>
            </a:r>
          </a:p>
          <a:p>
            <a:r>
              <a:rPr lang="en-GB" sz="3600" b="1" dirty="0">
                <a:latin typeface="Arial" panose="020B0604020202020204" pitchFamily="34" charset="0"/>
                <a:cs typeface="Arial" panose="020B0604020202020204" pitchFamily="34" charset="0"/>
              </a:rPr>
              <a:t>Christ, have mercy. </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Holy Spirit, you speak through the prophets: </a:t>
            </a:r>
          </a:p>
          <a:p>
            <a:r>
              <a:rPr lang="en-GB" sz="3600" dirty="0">
                <a:latin typeface="Arial" panose="020B0604020202020204" pitchFamily="34" charset="0"/>
                <a:cs typeface="Arial" panose="020B0604020202020204" pitchFamily="34" charset="0"/>
              </a:rPr>
              <a:t>forgive us when we turned aside from you. </a:t>
            </a:r>
          </a:p>
          <a:p>
            <a:r>
              <a:rPr lang="en-GB" sz="3600" dirty="0">
                <a:latin typeface="Arial" panose="020B0604020202020204" pitchFamily="34" charset="0"/>
                <a:cs typeface="Arial" panose="020B0604020202020204" pitchFamily="34" charset="0"/>
              </a:rPr>
              <a:t>Lord, have mercy. </a:t>
            </a:r>
          </a:p>
          <a:p>
            <a:r>
              <a:rPr lang="en-GB" sz="3600" b="1" dirty="0">
                <a:latin typeface="Arial" panose="020B0604020202020204" pitchFamily="34" charset="0"/>
                <a:cs typeface="Arial" panose="020B0604020202020204" pitchFamily="34" charset="0"/>
              </a:rPr>
              <a:t>Lord, have mercy.</a:t>
            </a:r>
            <a:endParaRPr lang="en-GB" sz="3600" dirty="0">
              <a:latin typeface="Arial" panose="020B0604020202020204" pitchFamily="34" charset="0"/>
              <a:cs typeface="Arial" panose="020B0604020202020204" pitchFamily="34" charset="0"/>
            </a:endParaRPr>
          </a:p>
          <a:p>
            <a:r>
              <a:rPr lang="en-GB" sz="3600" i="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endParaRPr lang="en-GB" alt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7107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9126-31DF-901F-FFB9-BF9805DCC2A6}"/>
            </a:ext>
          </a:extLst>
        </p:cNvPr>
        <p:cNvGrpSpPr/>
        <p:nvPr/>
      </p:nvGrpSpPr>
      <p:grpSpPr>
        <a:xfrm>
          <a:off x="0" y="0"/>
          <a:ext cx="0" cy="0"/>
          <a:chOff x="0" y="0"/>
          <a:chExt cx="0" cy="0"/>
        </a:xfrm>
      </p:grpSpPr>
      <p:sp>
        <p:nvSpPr>
          <p:cNvPr id="32770" name="TextBox 7">
            <a:extLst>
              <a:ext uri="{FF2B5EF4-FFF2-40B4-BE49-F238E27FC236}">
                <a16:creationId xmlns:a16="http://schemas.microsoft.com/office/drawing/2014/main" id="{B94D4684-638F-6849-525C-B906D1199698}"/>
              </a:ext>
            </a:extLst>
          </p:cNvPr>
          <p:cNvSpPr txBox="1">
            <a:spLocks noChangeArrowheads="1"/>
          </p:cNvSpPr>
          <p:nvPr/>
        </p:nvSpPr>
        <p:spPr bwMode="auto">
          <a:xfrm>
            <a:off x="1705701" y="901336"/>
            <a:ext cx="9985556"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2400" dirty="0">
                <a:solidFill>
                  <a:srgbClr val="C00000"/>
                </a:solidFill>
                <a:latin typeface="Arial" panose="020B0604020202020204" pitchFamily="34" charset="0"/>
                <a:cs typeface="Arial" panose="020B0604020202020204" pitchFamily="34" charset="0"/>
              </a:rPr>
              <a:t>Silence</a:t>
            </a:r>
          </a:p>
          <a:p>
            <a:r>
              <a:rPr lang="en-GB" sz="2400" i="1" dirty="0">
                <a:solidFill>
                  <a:srgbClr val="C00000"/>
                </a:solidFill>
                <a:latin typeface="Arial" panose="020B0604020202020204" pitchFamily="34" charset="0"/>
                <a:cs typeface="Arial" panose="020B0604020202020204" pitchFamily="34" charset="0"/>
              </a:rPr>
              <a:t> </a:t>
            </a:r>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Either</a:t>
            </a:r>
          </a:p>
          <a:p>
            <a:r>
              <a:rPr lang="en-GB" sz="2400" i="1" dirty="0">
                <a:solidFill>
                  <a:srgbClr val="C00000"/>
                </a:solidFill>
                <a:latin typeface="Arial" panose="020B0604020202020204" pitchFamily="34" charset="0"/>
                <a:cs typeface="Arial" panose="020B0604020202020204" pitchFamily="34" charset="0"/>
              </a:rPr>
              <a:t> </a:t>
            </a:r>
            <a:endParaRPr lang="en-GB" sz="2400" dirty="0">
              <a:solidFill>
                <a:srgbClr val="C00000"/>
              </a:solidFill>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May God pardon all our sins,</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and strengthen us with the Holy Spirit.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a:p>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Or</a:t>
            </a:r>
          </a:p>
          <a:p>
            <a:endParaRPr lang="en-GB" sz="2400" dirty="0">
              <a:solidFill>
                <a:srgbClr val="C00000"/>
              </a:solidFill>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Give thanks for your sins are forgiven through Jesus Christ, our Saviour.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a:p>
            <a:endParaRPr lang="en-GB" alt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2990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7">
            <a:extLst>
              <a:ext uri="{FF2B5EF4-FFF2-40B4-BE49-F238E27FC236}">
                <a16:creationId xmlns:a16="http://schemas.microsoft.com/office/drawing/2014/main" id="{9DB4F03C-9763-EC90-C6D2-0D2E536DA58D}"/>
              </a:ext>
            </a:extLst>
          </p:cNvPr>
          <p:cNvSpPr txBox="1">
            <a:spLocks noChangeArrowheads="1"/>
          </p:cNvSpPr>
          <p:nvPr/>
        </p:nvSpPr>
        <p:spPr bwMode="auto">
          <a:xfrm>
            <a:off x="1828800" y="1554889"/>
            <a:ext cx="97948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God for whom we watch and wait, may we be ready to receive your Son Jesus Christ when he comes as judge and saviour.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a:p>
            <a:endParaRPr lang="en-GB" altLang="en-US" sz="3600"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7">
            <a:extLst>
              <a:ext uri="{FF2B5EF4-FFF2-40B4-BE49-F238E27FC236}">
                <a16:creationId xmlns:a16="http://schemas.microsoft.com/office/drawing/2014/main" id="{1FCF0CDA-C1A3-68E7-CE32-2931F0F4785A}"/>
              </a:ext>
            </a:extLst>
          </p:cNvPr>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solidFill>
                  <a:srgbClr val="000000"/>
                </a:solidFill>
                <a:latin typeface="Arial" panose="020B0604020202020204" pitchFamily="34" charset="0"/>
              </a:rPr>
              <a:t>Hymn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F3EB1397-716F-359B-11DF-B7E3A3F19847}"/>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MINISTRY </a:t>
            </a:r>
            <a:br>
              <a:rPr lang="en-GB" altLang="en-US" b="1"/>
            </a:br>
            <a:r>
              <a:rPr lang="en-GB" altLang="en-US" b="1"/>
              <a:t>OF THE WORD</a:t>
            </a:r>
            <a:endParaRPr lang="en-GB"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7">
            <a:extLst>
              <a:ext uri="{FF2B5EF4-FFF2-40B4-BE49-F238E27FC236}">
                <a16:creationId xmlns:a16="http://schemas.microsoft.com/office/drawing/2014/main" id="{6444DA82-1061-50AC-BA19-945D824E258F}"/>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Sermon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7">
            <a:extLst>
              <a:ext uri="{FF2B5EF4-FFF2-40B4-BE49-F238E27FC236}">
                <a16:creationId xmlns:a16="http://schemas.microsoft.com/office/drawing/2014/main" id="{54C7FB22-22F7-C3D6-3A70-EAF065383F00}"/>
              </a:ext>
            </a:extLst>
          </p:cNvPr>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ubtitle 2">
            <a:extLst>
              <a:ext uri="{FF2B5EF4-FFF2-40B4-BE49-F238E27FC236}">
                <a16:creationId xmlns:a16="http://schemas.microsoft.com/office/drawing/2014/main" id="{31E358DF-3892-0193-C330-A4C61E3576A2}"/>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dirty="0"/>
              <a:t>Let us pray.</a:t>
            </a:r>
          </a:p>
          <a:p>
            <a:endParaRPr lang="en-GB" sz="2400" dirty="0">
              <a:solidFill>
                <a:srgbClr val="C00000"/>
              </a:solidFill>
            </a:endParaRPr>
          </a:p>
          <a:p>
            <a:r>
              <a:rPr lang="en-GB" sz="2400" dirty="0">
                <a:solidFill>
                  <a:srgbClr val="C00000"/>
                </a:solidFill>
              </a:rPr>
              <a:t>Silence</a:t>
            </a:r>
          </a:p>
          <a:p>
            <a:endParaRPr lang="en-GB" sz="2400" dirty="0">
              <a:solidFill>
                <a:srgbClr val="C00000"/>
              </a:solidFill>
            </a:endParaRPr>
          </a:p>
          <a:p>
            <a:pPr>
              <a:lnSpc>
                <a:spcPct val="100000"/>
              </a:lnSpc>
              <a:spcBef>
                <a:spcPts val="0"/>
              </a:spcBef>
            </a:pPr>
            <a:r>
              <a:rPr lang="en-GB" dirty="0"/>
              <a:t>At one with all who wait for the Lord Jesus </a:t>
            </a:r>
          </a:p>
          <a:p>
            <a:pPr>
              <a:lnSpc>
                <a:spcPct val="100000"/>
              </a:lnSpc>
              <a:spcBef>
                <a:spcPts val="0"/>
              </a:spcBef>
            </a:pPr>
            <a:r>
              <a:rPr lang="en-GB" dirty="0"/>
              <a:t>let us pray for the world over which Christ </a:t>
            </a:r>
          </a:p>
          <a:p>
            <a:pPr>
              <a:lnSpc>
                <a:spcPct val="100000"/>
              </a:lnSpc>
              <a:spcBef>
                <a:spcPts val="0"/>
              </a:spcBef>
            </a:pPr>
            <a:r>
              <a:rPr lang="en-GB" dirty="0"/>
              <a:t>rules…</a:t>
            </a:r>
          </a:p>
          <a:p>
            <a:pPr>
              <a:lnSpc>
                <a:spcPct val="100000"/>
              </a:lnSpc>
              <a:spcBef>
                <a:spcPts val="0"/>
              </a:spcBef>
            </a:pPr>
            <a:r>
              <a:rPr lang="en-GB" sz="2400" dirty="0"/>
              <a:t> </a:t>
            </a:r>
          </a:p>
          <a:p>
            <a:pPr>
              <a:lnSpc>
                <a:spcPct val="100000"/>
              </a:lnSpc>
              <a:spcBef>
                <a:spcPts val="0"/>
              </a:spcBef>
            </a:pPr>
            <a:r>
              <a:rPr lang="en-GB" dirty="0"/>
              <a:t>Your kingdom come</a:t>
            </a:r>
          </a:p>
          <a:p>
            <a:pPr>
              <a:lnSpc>
                <a:spcPct val="100000"/>
              </a:lnSpc>
              <a:spcBef>
                <a:spcPts val="0"/>
              </a:spcBef>
            </a:pPr>
            <a:r>
              <a:rPr lang="en-GB" b="1" dirty="0"/>
              <a:t>Your will be done.</a:t>
            </a:r>
            <a:endParaRPr lang="en-GB" dirty="0"/>
          </a:p>
          <a:p>
            <a:r>
              <a:rPr lang="en-GB" dirty="0"/>
              <a:t> </a:t>
            </a:r>
            <a:endParaRPr lang="en-GB"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96B99-B5A8-DA29-22C5-B4F7CD0355B5}"/>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CE125505-4B36-6CBC-2429-18B332289E25}"/>
              </a:ext>
            </a:extLst>
          </p:cNvPr>
          <p:cNvSpPr>
            <a:spLocks noGrp="1" noChangeArrowheads="1"/>
          </p:cNvSpPr>
          <p:nvPr>
            <p:ph type="subTitle" idx="1"/>
          </p:nvPr>
        </p:nvSpPr>
        <p:spPr bwMode="auto">
          <a:xfrm>
            <a:off x="1600201" y="650875"/>
            <a:ext cx="9281160"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At one with all Christians, let us pray for the church that Jesus builds on the faith and love of his followers… </a:t>
            </a:r>
          </a:p>
          <a:p>
            <a:pPr>
              <a:lnSpc>
                <a:spcPct val="100000"/>
              </a:lnSpc>
              <a:spcBef>
                <a:spcPts val="0"/>
              </a:spcBef>
            </a:pPr>
            <a:endParaRPr lang="en-GB" dirty="0"/>
          </a:p>
          <a:p>
            <a:pPr>
              <a:lnSpc>
                <a:spcPct val="100000"/>
              </a:lnSpc>
              <a:spcBef>
                <a:spcPts val="0"/>
              </a:spcBef>
            </a:pPr>
            <a:r>
              <a:rPr lang="en-GB" dirty="0"/>
              <a:t>Your kingdom come </a:t>
            </a:r>
          </a:p>
          <a:p>
            <a:pPr>
              <a:lnSpc>
                <a:spcPct val="100000"/>
              </a:lnSpc>
              <a:spcBef>
                <a:spcPts val="0"/>
              </a:spcBef>
            </a:pPr>
            <a:r>
              <a:rPr lang="en-GB" b="1" dirty="0"/>
              <a:t>Your will be done.</a:t>
            </a:r>
            <a:endParaRPr lang="en-GB" dirty="0"/>
          </a:p>
          <a:p>
            <a:pPr>
              <a:lnSpc>
                <a:spcPct val="100000"/>
              </a:lnSpc>
              <a:spcBef>
                <a:spcPct val="0"/>
              </a:spcBef>
            </a:pPr>
            <a:endParaRPr lang="en-GB" altLang="en-US" dirty="0"/>
          </a:p>
        </p:txBody>
      </p:sp>
    </p:spTree>
    <p:extLst>
      <p:ext uri="{BB962C8B-B14F-4D97-AF65-F5344CB8AC3E}">
        <p14:creationId xmlns:p14="http://schemas.microsoft.com/office/powerpoint/2010/main" val="3869505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5D836-9699-AF51-E2B0-85AA21BBD648}"/>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0F94630D-2A6A-8A98-D117-03036E1E4207}"/>
              </a:ext>
            </a:extLst>
          </p:cNvPr>
          <p:cNvSpPr>
            <a:spLocks noGrp="1" noChangeArrowheads="1"/>
          </p:cNvSpPr>
          <p:nvPr>
            <p:ph type="subTitle" idx="1"/>
          </p:nvPr>
        </p:nvSpPr>
        <p:spPr bwMode="auto">
          <a:xfrm>
            <a:off x="1600200" y="650875"/>
            <a:ext cx="9085217"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At one with all in need and trouble, let us pray for those to whom Jesus comes with healing and hope… </a:t>
            </a:r>
          </a:p>
          <a:p>
            <a:pPr>
              <a:lnSpc>
                <a:spcPct val="100000"/>
              </a:lnSpc>
              <a:spcBef>
                <a:spcPts val="0"/>
              </a:spcBef>
            </a:pPr>
            <a:endParaRPr lang="en-GB" dirty="0"/>
          </a:p>
          <a:p>
            <a:pPr>
              <a:lnSpc>
                <a:spcPct val="100000"/>
              </a:lnSpc>
              <a:spcBef>
                <a:spcPts val="0"/>
              </a:spcBef>
            </a:pPr>
            <a:r>
              <a:rPr lang="en-GB" dirty="0"/>
              <a:t>Your kingdom come </a:t>
            </a:r>
          </a:p>
          <a:p>
            <a:pPr>
              <a:lnSpc>
                <a:spcPct val="100000"/>
              </a:lnSpc>
              <a:spcBef>
                <a:spcPts val="0"/>
              </a:spcBef>
            </a:pPr>
            <a:r>
              <a:rPr lang="en-GB" b="1" dirty="0"/>
              <a:t>Your will be done.</a:t>
            </a:r>
            <a:endParaRPr lang="en-GB" dirty="0"/>
          </a:p>
          <a:p>
            <a:r>
              <a:rPr lang="en-GB" dirty="0"/>
              <a:t> </a:t>
            </a:r>
            <a:endParaRPr lang="en-GB" altLang="en-US" dirty="0"/>
          </a:p>
        </p:txBody>
      </p:sp>
    </p:spTree>
    <p:extLst>
      <p:ext uri="{BB962C8B-B14F-4D97-AF65-F5344CB8AC3E}">
        <p14:creationId xmlns:p14="http://schemas.microsoft.com/office/powerpoint/2010/main" val="4081226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83E7-7A2E-5EE5-7C86-8405B13721D6}"/>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320622D6-B0F4-DC90-92A5-28CF51E4691C}"/>
              </a:ext>
            </a:extLst>
          </p:cNvPr>
          <p:cNvSpPr>
            <a:spLocks noGrp="1" noChangeArrowheads="1"/>
          </p:cNvSpPr>
          <p:nvPr>
            <p:ph type="subTitle" idx="1"/>
          </p:nvPr>
        </p:nvSpPr>
        <p:spPr bwMode="auto">
          <a:xfrm>
            <a:off x="1600200" y="650875"/>
            <a:ext cx="9150531"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At one with all God’s saints, let us give thanks for those whom Jesus has welcomed into the Father’s presence… </a:t>
            </a:r>
          </a:p>
          <a:p>
            <a:pPr>
              <a:lnSpc>
                <a:spcPct val="100000"/>
              </a:lnSpc>
              <a:spcBef>
                <a:spcPts val="0"/>
              </a:spcBef>
            </a:pPr>
            <a:endParaRPr lang="en-GB" dirty="0"/>
          </a:p>
          <a:p>
            <a:pPr>
              <a:lnSpc>
                <a:spcPct val="100000"/>
              </a:lnSpc>
              <a:spcBef>
                <a:spcPts val="0"/>
              </a:spcBef>
            </a:pPr>
            <a:r>
              <a:rPr lang="en-GB" dirty="0"/>
              <a:t>Your kingdom come </a:t>
            </a:r>
          </a:p>
          <a:p>
            <a:pPr>
              <a:lnSpc>
                <a:spcPct val="100000"/>
              </a:lnSpc>
              <a:spcBef>
                <a:spcPts val="0"/>
              </a:spcBef>
            </a:pPr>
            <a:r>
              <a:rPr lang="en-GB" b="1" dirty="0"/>
              <a:t>Your will be done.</a:t>
            </a:r>
            <a:endParaRPr lang="en-GB" dirty="0"/>
          </a:p>
          <a:p>
            <a:pPr>
              <a:lnSpc>
                <a:spcPct val="100000"/>
              </a:lnSpc>
              <a:spcBef>
                <a:spcPct val="0"/>
              </a:spcBef>
            </a:pPr>
            <a:endParaRPr lang="en-GB" altLang="en-US" dirty="0"/>
          </a:p>
        </p:txBody>
      </p:sp>
    </p:spTree>
    <p:extLst>
      <p:ext uri="{BB962C8B-B14F-4D97-AF65-F5344CB8AC3E}">
        <p14:creationId xmlns:p14="http://schemas.microsoft.com/office/powerpoint/2010/main" val="65191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ubtitle 2">
            <a:extLst>
              <a:ext uri="{FF2B5EF4-FFF2-40B4-BE49-F238E27FC236}">
                <a16:creationId xmlns:a16="http://schemas.microsoft.com/office/drawing/2014/main" id="{87B3D60D-3786-AEC3-C4B9-008546762528}"/>
              </a:ext>
            </a:extLst>
          </p:cNvPr>
          <p:cNvSpPr>
            <a:spLocks noGrp="1" noChangeArrowheads="1"/>
          </p:cNvSpPr>
          <p:nvPr>
            <p:ph type="subTitle" idx="1"/>
          </p:nvPr>
        </p:nvSpPr>
        <p:spPr bwMode="auto">
          <a:xfrm>
            <a:off x="2208212" y="891848"/>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We say together the prayer that Jesus gave us:	</a:t>
            </a:r>
          </a:p>
          <a:p>
            <a:pPr>
              <a:lnSpc>
                <a:spcPct val="100000"/>
              </a:lnSpc>
              <a:spcBef>
                <a:spcPct val="0"/>
              </a:spcBef>
            </a:pPr>
            <a:endParaRPr lang="en-GB" altLang="en-US" b="1" dirty="0"/>
          </a:p>
          <a:p>
            <a:pPr>
              <a:lnSpc>
                <a:spcPct val="100000"/>
              </a:lnSpc>
              <a:spcBef>
                <a:spcPct val="0"/>
              </a:spcBef>
            </a:pPr>
            <a:r>
              <a:rPr lang="en-GB" altLang="en-US" b="1" dirty="0"/>
              <a:t>Our Father in heaven,</a:t>
            </a:r>
          </a:p>
          <a:p>
            <a:pPr>
              <a:lnSpc>
                <a:spcPct val="100000"/>
              </a:lnSpc>
              <a:spcBef>
                <a:spcPct val="0"/>
              </a:spcBef>
            </a:pPr>
            <a:r>
              <a:rPr lang="en-GB" altLang="en-US" b="1" dirty="0"/>
              <a:t>hallowed be your Name,</a:t>
            </a:r>
          </a:p>
          <a:p>
            <a:pPr>
              <a:lnSpc>
                <a:spcPct val="100000"/>
              </a:lnSpc>
              <a:spcBef>
                <a:spcPct val="0"/>
              </a:spcBef>
            </a:pPr>
            <a:r>
              <a:rPr lang="en-GB" altLang="en-US" b="1" dirty="0"/>
              <a:t>your kingdom come,</a:t>
            </a:r>
          </a:p>
          <a:p>
            <a:pPr>
              <a:lnSpc>
                <a:spcPct val="100000"/>
              </a:lnSpc>
              <a:spcBef>
                <a:spcPct val="0"/>
              </a:spcBef>
            </a:pPr>
            <a:r>
              <a:rPr lang="en-GB" altLang="en-US" b="1" dirty="0"/>
              <a:t>your will be done,</a:t>
            </a:r>
          </a:p>
          <a:p>
            <a:pPr>
              <a:lnSpc>
                <a:spcPct val="100000"/>
              </a:lnSpc>
              <a:spcBef>
                <a:spcPct val="0"/>
              </a:spcBef>
            </a:pPr>
            <a:r>
              <a:rPr lang="en-GB" altLang="en-US" b="1" dirty="0"/>
              <a:t>on earth as in heaven.</a:t>
            </a:r>
          </a:p>
          <a:p>
            <a:pPr>
              <a:lnSpc>
                <a:spcPct val="100000"/>
              </a:lnSpc>
              <a:spcBef>
                <a:spcPct val="0"/>
              </a:spcBef>
            </a:pPr>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ubtitle 2">
            <a:extLst>
              <a:ext uri="{FF2B5EF4-FFF2-40B4-BE49-F238E27FC236}">
                <a16:creationId xmlns:a16="http://schemas.microsoft.com/office/drawing/2014/main" id="{BCD14FAE-D18A-803B-F443-BB8076751D83}"/>
              </a:ext>
            </a:extLst>
          </p:cNvPr>
          <p:cNvSpPr>
            <a:spLocks noGrp="1" noChangeArrowheads="1"/>
          </p:cNvSpPr>
          <p:nvPr>
            <p:ph type="subTitle" idx="1"/>
          </p:nvPr>
        </p:nvSpPr>
        <p:spPr bwMode="auto">
          <a:xfrm>
            <a:off x="2208212" y="82653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today our daily  bread.</a:t>
            </a:r>
          </a:p>
          <a:p>
            <a:pPr>
              <a:lnSpc>
                <a:spcPct val="100000"/>
              </a:lnSpc>
              <a:spcBef>
                <a:spcPct val="0"/>
              </a:spcBef>
            </a:pPr>
            <a:r>
              <a:rPr lang="en-GB" altLang="en-US" b="1" dirty="0"/>
              <a:t>Forgive us our sins</a:t>
            </a:r>
          </a:p>
          <a:p>
            <a:pPr>
              <a:lnSpc>
                <a:spcPct val="100000"/>
              </a:lnSpc>
              <a:spcBef>
                <a:spcPct val="0"/>
              </a:spcBef>
            </a:pPr>
            <a:r>
              <a:rPr lang="en-GB" altLang="en-US" b="1" dirty="0"/>
              <a:t>as we forgive those who sin against us.</a:t>
            </a:r>
          </a:p>
          <a:p>
            <a:pPr>
              <a:lnSpc>
                <a:spcPct val="100000"/>
              </a:lnSpc>
              <a:spcBef>
                <a:spcPct val="0"/>
              </a:spcBef>
            </a:pPr>
            <a:r>
              <a:rPr lang="en-GB" altLang="en-US" b="1" dirty="0"/>
              <a:t>Save us from the time of trial	</a:t>
            </a:r>
          </a:p>
          <a:p>
            <a:pPr>
              <a:lnSpc>
                <a:spcPct val="100000"/>
              </a:lnSpc>
              <a:spcBef>
                <a:spcPct val="0"/>
              </a:spcBef>
            </a:pPr>
            <a:r>
              <a:rPr lang="en-GB" altLang="en-US" b="1" dirty="0"/>
              <a:t>and deliver us from evil.</a:t>
            </a:r>
          </a:p>
          <a:p>
            <a:pPr>
              <a:lnSpc>
                <a:spcPct val="100000"/>
              </a:lnSpc>
              <a:spcBef>
                <a:spcPct val="0"/>
              </a:spcBef>
            </a:pPr>
            <a:r>
              <a:rPr lang="en-GB" altLang="en-US" b="1" dirty="0"/>
              <a:t>For the kingdom, the power and the glory </a:t>
            </a:r>
            <a:br>
              <a:rPr lang="en-GB" altLang="en-US" b="1" dirty="0"/>
            </a:br>
            <a:r>
              <a:rPr lang="en-GB" altLang="en-US" b="1" dirty="0"/>
              <a:t>	are yours,		</a:t>
            </a:r>
          </a:p>
          <a:p>
            <a:pPr>
              <a:lnSpc>
                <a:spcPct val="100000"/>
              </a:lnSpc>
              <a:spcBef>
                <a:spcPct val="0"/>
              </a:spcBef>
            </a:pPr>
            <a:r>
              <a:rPr lang="en-GB" altLang="en-US" b="1" dirty="0"/>
              <a:t>now and for ever. Amen. </a:t>
            </a:r>
            <a:endParaRPr lang="en-US" alt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ubtitle 2">
            <a:extLst>
              <a:ext uri="{FF2B5EF4-FFF2-40B4-BE49-F238E27FC236}">
                <a16:creationId xmlns:a16="http://schemas.microsoft.com/office/drawing/2014/main" id="{E34DAA40-8B19-1A87-C5C8-AA6BA53EABFC}"/>
              </a:ext>
            </a:extLst>
          </p:cNvPr>
          <p:cNvSpPr>
            <a:spLocks noGrp="1" noChangeArrowheads="1"/>
          </p:cNvSpPr>
          <p:nvPr>
            <p:ph type="subTitle" idx="1"/>
          </p:nvPr>
        </p:nvSpPr>
        <p:spPr bwMode="auto">
          <a:xfrm>
            <a:off x="2208212" y="100941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As our Saviour taught his disciples, we pray:</a:t>
            </a:r>
          </a:p>
          <a:p>
            <a:pPr>
              <a:lnSpc>
                <a:spcPct val="100000"/>
              </a:lnSpc>
              <a:spcBef>
                <a:spcPct val="0"/>
              </a:spcBef>
            </a:pPr>
            <a:br>
              <a:rPr lang="en-GB" altLang="en-US" b="1" dirty="0"/>
            </a:br>
            <a:r>
              <a:rPr lang="en-GB" altLang="en-US" b="1" dirty="0"/>
              <a:t>Our Father, who art in heaven,</a:t>
            </a:r>
          </a:p>
          <a:p>
            <a:pPr>
              <a:lnSpc>
                <a:spcPct val="100000"/>
              </a:lnSpc>
              <a:spcBef>
                <a:spcPct val="0"/>
              </a:spcBef>
            </a:pPr>
            <a:r>
              <a:rPr lang="en-GB" altLang="en-US" b="1" dirty="0"/>
              <a:t>hallowed be thy Name;</a:t>
            </a:r>
          </a:p>
          <a:p>
            <a:pPr>
              <a:lnSpc>
                <a:spcPct val="100000"/>
              </a:lnSpc>
              <a:spcBef>
                <a:spcPct val="0"/>
              </a:spcBef>
            </a:pPr>
            <a:r>
              <a:rPr lang="en-GB" altLang="en-US" b="1" dirty="0"/>
              <a:t>thy kingdom come;</a:t>
            </a:r>
          </a:p>
          <a:p>
            <a:pPr>
              <a:lnSpc>
                <a:spcPct val="100000"/>
              </a:lnSpc>
              <a:spcBef>
                <a:spcPct val="0"/>
              </a:spcBef>
            </a:pPr>
            <a:r>
              <a:rPr lang="en-GB" altLang="en-US" b="1" dirty="0"/>
              <a:t>thy will be done;</a:t>
            </a:r>
          </a:p>
          <a:p>
            <a:pPr>
              <a:lnSpc>
                <a:spcPct val="100000"/>
              </a:lnSpc>
              <a:spcBef>
                <a:spcPct val="0"/>
              </a:spcBef>
            </a:pPr>
            <a:r>
              <a:rPr lang="en-GB" altLang="en-US" b="1" dirty="0"/>
              <a:t>on earth as it is in heaven.</a:t>
            </a:r>
          </a:p>
          <a:p>
            <a:pPr>
              <a:lnSpc>
                <a:spcPct val="100000"/>
              </a:lnSpc>
              <a:spcBef>
                <a:spcPct val="0"/>
              </a:spcBef>
            </a:pP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a:extLst>
              <a:ext uri="{FF2B5EF4-FFF2-40B4-BE49-F238E27FC236}">
                <a16:creationId xmlns:a16="http://schemas.microsoft.com/office/drawing/2014/main" id="{A6257F97-ED40-6CD2-AF41-53CF83FCD98B}"/>
              </a:ext>
            </a:extLst>
          </p:cNvPr>
          <p:cNvSpPr>
            <a:spLocks noGrp="1" noChangeArrowheads="1"/>
          </p:cNvSpPr>
          <p:nvPr>
            <p:ph type="subTitle" idx="1"/>
          </p:nvPr>
        </p:nvSpPr>
        <p:spPr bwMode="auto">
          <a:xfrm>
            <a:off x="2208212" y="708968"/>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this day our daily bread.</a:t>
            </a:r>
          </a:p>
          <a:p>
            <a:pPr>
              <a:lnSpc>
                <a:spcPct val="100000"/>
              </a:lnSpc>
              <a:spcBef>
                <a:spcPct val="0"/>
              </a:spcBef>
            </a:pPr>
            <a:r>
              <a:rPr lang="en-GB" altLang="en-US" b="1" dirty="0"/>
              <a:t>And forgive us our trespasses,</a:t>
            </a:r>
          </a:p>
          <a:p>
            <a:pPr>
              <a:lnSpc>
                <a:spcPct val="100000"/>
              </a:lnSpc>
              <a:spcBef>
                <a:spcPct val="0"/>
              </a:spcBef>
            </a:pPr>
            <a:r>
              <a:rPr lang="en-GB" altLang="en-US" b="1" dirty="0"/>
              <a:t>as we forgive those who  trespass against 	us.</a:t>
            </a:r>
          </a:p>
          <a:p>
            <a:pPr>
              <a:lnSpc>
                <a:spcPct val="100000"/>
              </a:lnSpc>
              <a:spcBef>
                <a:spcPct val="0"/>
              </a:spcBef>
            </a:pPr>
            <a:r>
              <a:rPr lang="en-GB" altLang="en-US" b="1" dirty="0"/>
              <a:t>And lead us not into temptation;</a:t>
            </a:r>
          </a:p>
          <a:p>
            <a:pPr>
              <a:lnSpc>
                <a:spcPct val="100000"/>
              </a:lnSpc>
              <a:spcBef>
                <a:spcPct val="0"/>
              </a:spcBef>
            </a:pPr>
            <a:r>
              <a:rPr lang="en-GB" altLang="en-US" b="1" dirty="0"/>
              <a:t>but deliver us from evil.</a:t>
            </a:r>
          </a:p>
          <a:p>
            <a:pPr>
              <a:lnSpc>
                <a:spcPct val="100000"/>
              </a:lnSpc>
              <a:spcBef>
                <a:spcPct val="0"/>
              </a:spcBef>
            </a:pPr>
            <a:r>
              <a:rPr lang="en-GB" altLang="en-US" b="1" dirty="0"/>
              <a:t>For thine is the kingdom, the power, </a:t>
            </a:r>
            <a:br>
              <a:rPr lang="en-GB" altLang="en-US" b="1" dirty="0"/>
            </a:br>
            <a:r>
              <a:rPr lang="en-GB" altLang="en-US" b="1" dirty="0"/>
              <a:t>and the glory,</a:t>
            </a:r>
          </a:p>
          <a:p>
            <a:pPr>
              <a:lnSpc>
                <a:spcPct val="100000"/>
              </a:lnSpc>
              <a:spcBef>
                <a:spcPct val="0"/>
              </a:spcBef>
            </a:pPr>
            <a:r>
              <a:rPr lang="en-GB" altLang="en-US" b="1" dirty="0"/>
              <a:t>for ever and ever. Amen.</a:t>
            </a:r>
          </a:p>
          <a:p>
            <a:pPr>
              <a:lnSpc>
                <a:spcPct val="100000"/>
              </a:lnSpc>
              <a:spcBef>
                <a:spcPct val="0"/>
              </a:spcBef>
            </a:pPr>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9A29E9A2-2AA9-069A-BD8D-16204A124D91}"/>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THE MINISTRY OF </a:t>
            </a:r>
            <a:br>
              <a:rPr lang="en-GB" altLang="en-US" b="1" dirty="0"/>
            </a:br>
            <a:r>
              <a:rPr lang="en-GB" altLang="en-US" b="1" dirty="0"/>
              <a:t>THE SACRAMENT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7">
            <a:extLst>
              <a:ext uri="{FF2B5EF4-FFF2-40B4-BE49-F238E27FC236}">
                <a16:creationId xmlns:a16="http://schemas.microsoft.com/office/drawing/2014/main" id="{FC29F8AF-8E48-9A3B-0E70-C0E72FD01536}"/>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solidFill>
                  <a:srgbClr val="000000"/>
                </a:solidFill>
                <a:latin typeface="Arial" panose="020B0604020202020204" pitchFamily="34" charset="0"/>
                <a:cs typeface="Arial" panose="020B0604020202020204" pitchFamily="34" charset="0"/>
              </a:rPr>
              <a:t>The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a:extLst>
              <a:ext uri="{FF2B5EF4-FFF2-40B4-BE49-F238E27FC236}">
                <a16:creationId xmlns:a16="http://schemas.microsoft.com/office/drawing/2014/main" id="{B22D942A-C8AD-A735-7EE1-77D4C31DC1A4}"/>
              </a:ext>
            </a:extLst>
          </p:cNvPr>
          <p:cNvSpPr>
            <a:spLocks noChangeArrowheads="1"/>
          </p:cNvSpPr>
          <p:nvPr/>
        </p:nvSpPr>
        <p:spPr bwMode="auto">
          <a:xfrm>
            <a:off x="1841500" y="238125"/>
            <a:ext cx="9169400" cy="552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615950" algn="l"/>
              </a:tabLst>
              <a:defRPr>
                <a:solidFill>
                  <a:schemeClr val="tx1"/>
                </a:solidFill>
                <a:latin typeface="Calibri" panose="020F0502020204030204" pitchFamily="34" charset="0"/>
              </a:defRPr>
            </a:lvl1pPr>
            <a:lvl2pPr marL="742950" indent="-285750">
              <a:tabLst>
                <a:tab pos="615950" algn="l"/>
              </a:tabLst>
              <a:defRPr>
                <a:solidFill>
                  <a:schemeClr val="tx1"/>
                </a:solidFill>
                <a:latin typeface="Calibri" panose="020F0502020204030204" pitchFamily="34" charset="0"/>
              </a:defRPr>
            </a:lvl2pPr>
            <a:lvl3pPr marL="1143000" indent="-228600">
              <a:tabLst>
                <a:tab pos="615950" algn="l"/>
              </a:tabLst>
              <a:defRPr>
                <a:solidFill>
                  <a:schemeClr val="tx1"/>
                </a:solidFill>
                <a:latin typeface="Calibri" panose="020F0502020204030204" pitchFamily="34" charset="0"/>
              </a:defRPr>
            </a:lvl3pPr>
            <a:lvl4pPr marL="1600200" indent="-228600">
              <a:tabLst>
                <a:tab pos="615950" algn="l"/>
              </a:tabLst>
              <a:defRPr>
                <a:solidFill>
                  <a:schemeClr val="tx1"/>
                </a:solidFill>
                <a:latin typeface="Calibri" panose="020F0502020204030204" pitchFamily="34" charset="0"/>
              </a:defRPr>
            </a:lvl4pPr>
            <a:lvl5pPr marL="2057400" indent="-228600">
              <a:tabLst>
                <a:tab pos="6159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9pPr>
          </a:lstStyle>
          <a:p>
            <a:pPr>
              <a:spcBef>
                <a:spcPts val="600"/>
              </a:spcBef>
              <a:buClr>
                <a:srgbClr val="EE322D"/>
              </a:buClr>
              <a:buSzPts val="1000"/>
            </a:pPr>
            <a:r>
              <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rPr>
              <a:t>All stand.</a:t>
            </a:r>
          </a:p>
          <a:p>
            <a:pPr>
              <a:spcBef>
                <a:spcPts val="600"/>
              </a:spcBef>
              <a:buClr>
                <a:srgbClr val="EE322D"/>
              </a:buClr>
              <a:buSzPts val="1000"/>
            </a:pPr>
            <a:endPar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endParaRPr>
          </a:p>
          <a:p>
            <a:r>
              <a:rPr lang="en-GB" sz="3600" dirty="0">
                <a:latin typeface="Arial" panose="020B0604020202020204" pitchFamily="34" charset="0"/>
                <a:cs typeface="Arial" panose="020B0604020202020204" pitchFamily="34" charset="0"/>
              </a:rPr>
              <a:t>God’s love and kindness will shine upon us, like the sun’s rising. </a:t>
            </a:r>
          </a:p>
          <a:p>
            <a:r>
              <a:rPr lang="en-GB" sz="3600" dirty="0">
                <a:latin typeface="Arial" panose="020B0604020202020204" pitchFamily="34" charset="0"/>
                <a:cs typeface="Arial" panose="020B0604020202020204" pitchFamily="34" charset="0"/>
              </a:rPr>
              <a:t>On us who live in the shadows, God’s light will shine, to guide us into the life of peace.</a:t>
            </a:r>
          </a:p>
          <a:p>
            <a:endParaRPr lang="en-GB" altLang="en-US" sz="3600" dirty="0">
              <a:latin typeface="Arial" panose="020B0604020202020204" pitchFamily="34" charset="0"/>
              <a:cs typeface="Arial" panose="020B0604020202020204" pitchFamily="34" charset="0"/>
            </a:endParaRPr>
          </a:p>
          <a:p>
            <a:r>
              <a:rPr lang="en-GB" altLang="en-US" sz="3600" dirty="0">
                <a:latin typeface="Arial" panose="020B0604020202020204" pitchFamily="34" charset="0"/>
                <a:cs typeface="Arial" panose="020B0604020202020204" pitchFamily="34" charset="0"/>
              </a:rPr>
              <a:t>The peace of the Lord be always with you.</a:t>
            </a:r>
          </a:p>
          <a:p>
            <a:r>
              <a:rPr lang="en-GB" altLang="en-US" sz="3600" b="1" dirty="0">
                <a:latin typeface="Arial" panose="020B0604020202020204" pitchFamily="34" charset="0"/>
                <a:cs typeface="Arial" panose="020B0604020202020204" pitchFamily="34" charset="0"/>
              </a:rPr>
              <a:t>And also with you.</a:t>
            </a:r>
          </a:p>
          <a:p>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The people may greet one another in the name of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a:extLst>
              <a:ext uri="{FF2B5EF4-FFF2-40B4-BE49-F238E27FC236}">
                <a16:creationId xmlns:a16="http://schemas.microsoft.com/office/drawing/2014/main" id="{F32742F4-3689-593E-D76E-7310EB2CEA43}"/>
              </a:ext>
            </a:extLst>
          </p:cNvPr>
          <p:cNvSpPr>
            <a:spLocks noChangeArrowheads="1"/>
          </p:cNvSpPr>
          <p:nvPr/>
        </p:nvSpPr>
        <p:spPr bwMode="auto">
          <a:xfrm>
            <a:off x="5035550" y="2230438"/>
            <a:ext cx="1895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ubtitle 2">
            <a:extLst>
              <a:ext uri="{FF2B5EF4-FFF2-40B4-BE49-F238E27FC236}">
                <a16:creationId xmlns:a16="http://schemas.microsoft.com/office/drawing/2014/main" id="{5059A287-0FE8-1FEE-9209-45598D0E4210}"/>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leads the great prayer of thanksgiving in these or similar words: </a:t>
            </a:r>
          </a:p>
          <a:p>
            <a:pPr>
              <a:lnSpc>
                <a:spcPct val="100000"/>
              </a:lnSpc>
              <a:spcBef>
                <a:spcPct val="0"/>
              </a:spcBef>
            </a:pPr>
            <a:endParaRPr lang="en-GB" altLang="en-US" sz="2400" dirty="0">
              <a:solidFill>
                <a:srgbClr val="FF0000"/>
              </a:solidFill>
            </a:endParaRPr>
          </a:p>
          <a:p>
            <a:pPr>
              <a:lnSpc>
                <a:spcPct val="100000"/>
              </a:lnSpc>
              <a:spcBef>
                <a:spcPct val="0"/>
              </a:spcBef>
            </a:pPr>
            <a:r>
              <a:rPr lang="en-GB" altLang="en-US" dirty="0"/>
              <a:t>The Lord be with you.</a:t>
            </a:r>
          </a:p>
          <a:p>
            <a:pPr>
              <a:lnSpc>
                <a:spcPct val="100000"/>
              </a:lnSpc>
              <a:spcBef>
                <a:spcPct val="0"/>
              </a:spcBef>
            </a:pPr>
            <a:r>
              <a:rPr lang="en-GB" altLang="en-US" b="1" dirty="0"/>
              <a:t>And also with you.</a:t>
            </a:r>
          </a:p>
          <a:p>
            <a:pPr>
              <a:lnSpc>
                <a:spcPct val="100000"/>
              </a:lnSpc>
              <a:spcBef>
                <a:spcPct val="0"/>
              </a:spcBef>
            </a:pPr>
            <a:br>
              <a:rPr lang="en-GB" altLang="en-US" sz="3200" dirty="0"/>
            </a:br>
            <a:r>
              <a:rPr lang="en-GB" altLang="en-US" dirty="0"/>
              <a:t>Lift up your hearts.</a:t>
            </a:r>
          </a:p>
          <a:p>
            <a:pPr>
              <a:lnSpc>
                <a:spcPct val="100000"/>
              </a:lnSpc>
              <a:spcBef>
                <a:spcPct val="0"/>
              </a:spcBef>
            </a:pPr>
            <a:r>
              <a:rPr lang="en-GB" altLang="en-US" b="1" dirty="0"/>
              <a:t>We lift them to the Lord.</a:t>
            </a:r>
          </a:p>
          <a:p>
            <a:pPr>
              <a:lnSpc>
                <a:spcPct val="100000"/>
              </a:lnSpc>
              <a:spcBef>
                <a:spcPct val="0"/>
              </a:spcBef>
            </a:pPr>
            <a:br>
              <a:rPr lang="en-GB" altLang="en-US" sz="3200" dirty="0"/>
            </a:br>
            <a:r>
              <a:rPr lang="en-GB" altLang="en-US" dirty="0"/>
              <a:t>Let us give thanks to the Lord our God.</a:t>
            </a:r>
          </a:p>
          <a:p>
            <a:pPr>
              <a:lnSpc>
                <a:spcPct val="100000"/>
              </a:lnSpc>
              <a:spcBef>
                <a:spcPct val="0"/>
              </a:spcBef>
            </a:pPr>
            <a:r>
              <a:rPr lang="en-GB" altLang="en-US" b="1" dirty="0"/>
              <a:t>It is right to give our thanks and praise.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ubtitle 2">
            <a:extLst>
              <a:ext uri="{FF2B5EF4-FFF2-40B4-BE49-F238E27FC236}">
                <a16:creationId xmlns:a16="http://schemas.microsoft.com/office/drawing/2014/main" id="{841F2EEF-80D9-8349-6133-B045E7C79507}"/>
              </a:ext>
            </a:extLst>
          </p:cNvPr>
          <p:cNvSpPr>
            <a:spLocks noGrp="1" noChangeArrowheads="1"/>
          </p:cNvSpPr>
          <p:nvPr>
            <p:ph type="subTitle" idx="1"/>
          </p:nvPr>
        </p:nvSpPr>
        <p:spPr bwMode="auto">
          <a:xfrm>
            <a:off x="2136775" y="673100"/>
            <a:ext cx="9612313"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Praise to you, the God of all creation, </a:t>
            </a:r>
          </a:p>
          <a:p>
            <a:pPr>
              <a:lnSpc>
                <a:spcPct val="100000"/>
              </a:lnSpc>
              <a:spcBef>
                <a:spcPts val="0"/>
              </a:spcBef>
            </a:pPr>
            <a:r>
              <a:rPr lang="en-GB" dirty="0"/>
              <a:t>through your love you brought all things into existence.</a:t>
            </a:r>
          </a:p>
          <a:p>
            <a:pPr>
              <a:lnSpc>
                <a:spcPct val="100000"/>
              </a:lnSpc>
              <a:spcBef>
                <a:spcPts val="0"/>
              </a:spcBef>
            </a:pPr>
            <a:r>
              <a:rPr lang="en-GB" sz="1400" dirty="0"/>
              <a:t> </a:t>
            </a:r>
          </a:p>
          <a:p>
            <a:pPr>
              <a:lnSpc>
                <a:spcPct val="100000"/>
              </a:lnSpc>
              <a:spcBef>
                <a:spcPts val="0"/>
              </a:spcBef>
            </a:pPr>
            <a:r>
              <a:rPr lang="en-GB" dirty="0"/>
              <a:t>Through Abraham, Sarah and their descendants you fashioned a people of faith:</a:t>
            </a:r>
          </a:p>
          <a:p>
            <a:pPr>
              <a:lnSpc>
                <a:spcPct val="100000"/>
              </a:lnSpc>
              <a:spcBef>
                <a:spcPts val="0"/>
              </a:spcBef>
            </a:pPr>
            <a:r>
              <a:rPr lang="en-GB" dirty="0"/>
              <a:t>through Miriam, Moses and the prophets</a:t>
            </a:r>
          </a:p>
          <a:p>
            <a:pPr>
              <a:lnSpc>
                <a:spcPct val="100000"/>
              </a:lnSpc>
              <a:spcBef>
                <a:spcPts val="0"/>
              </a:spcBef>
            </a:pPr>
            <a:r>
              <a:rPr lang="en-GB" dirty="0"/>
              <a:t>you have raised up a people of hope:</a:t>
            </a:r>
          </a:p>
          <a:p>
            <a:pPr>
              <a:lnSpc>
                <a:spcPct val="100000"/>
              </a:lnSpc>
              <a:spcBef>
                <a:spcPts val="0"/>
              </a:spcBef>
            </a:pPr>
            <a:r>
              <a:rPr lang="en-GB" dirty="0"/>
              <a:t>through Zechariah and Elizabeth, Mary and Joseph, you have created a people of praise.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BA9EA-B19D-D388-FC44-841E8735A1CE}"/>
            </a:ext>
          </a:extLst>
        </p:cNvPr>
        <p:cNvGrpSpPr/>
        <p:nvPr/>
      </p:nvGrpSpPr>
      <p:grpSpPr>
        <a:xfrm>
          <a:off x="0" y="0"/>
          <a:ext cx="0" cy="0"/>
          <a:chOff x="0" y="0"/>
          <a:chExt cx="0" cy="0"/>
        </a:xfrm>
      </p:grpSpPr>
      <p:sp>
        <p:nvSpPr>
          <p:cNvPr id="98306" name="Subtitle 2">
            <a:extLst>
              <a:ext uri="{FF2B5EF4-FFF2-40B4-BE49-F238E27FC236}">
                <a16:creationId xmlns:a16="http://schemas.microsoft.com/office/drawing/2014/main" id="{EA5770FB-8483-1C96-F595-7ADDBAA4EFD4}"/>
              </a:ext>
            </a:extLst>
          </p:cNvPr>
          <p:cNvSpPr>
            <a:spLocks noGrp="1" noChangeArrowheads="1"/>
          </p:cNvSpPr>
          <p:nvPr>
            <p:ph type="subTitle" idx="1"/>
          </p:nvPr>
        </p:nvSpPr>
        <p:spPr bwMode="auto">
          <a:xfrm>
            <a:off x="2136775" y="673100"/>
            <a:ext cx="9612313"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In the coming of your Son, Jesus Christ,</a:t>
            </a:r>
          </a:p>
          <a:p>
            <a:pPr>
              <a:lnSpc>
                <a:spcPct val="100000"/>
              </a:lnSpc>
              <a:spcBef>
                <a:spcPts val="0"/>
              </a:spcBef>
            </a:pPr>
            <a:r>
              <a:rPr lang="en-GB" dirty="0"/>
              <a:t>you have revealed a kingdom of justice and peace, and through his cross and resurrection you have given us the gift of eternal life.</a:t>
            </a:r>
          </a:p>
          <a:p>
            <a:pPr>
              <a:lnSpc>
                <a:spcPct val="100000"/>
              </a:lnSpc>
              <a:spcBef>
                <a:spcPts val="0"/>
              </a:spcBef>
            </a:pPr>
            <a:r>
              <a:rPr lang="en-GB" i="1" dirty="0"/>
              <a:t> </a:t>
            </a:r>
            <a:endParaRPr lang="en-GB" dirty="0"/>
          </a:p>
          <a:p>
            <a:pPr>
              <a:lnSpc>
                <a:spcPct val="100000"/>
              </a:lnSpc>
              <a:spcBef>
                <a:spcPts val="0"/>
              </a:spcBef>
            </a:pPr>
            <a:r>
              <a:rPr lang="en-GB" dirty="0"/>
              <a:t>So, with all the choirs of heaven,</a:t>
            </a:r>
          </a:p>
          <a:p>
            <a:pPr>
              <a:lnSpc>
                <a:spcPct val="100000"/>
              </a:lnSpc>
              <a:spcBef>
                <a:spcPts val="0"/>
              </a:spcBef>
            </a:pPr>
            <a:r>
              <a:rPr lang="en-GB" dirty="0"/>
              <a:t>we bless you in songs of endless praise: </a:t>
            </a:r>
          </a:p>
        </p:txBody>
      </p:sp>
    </p:spTree>
    <p:extLst>
      <p:ext uri="{BB962C8B-B14F-4D97-AF65-F5344CB8AC3E}">
        <p14:creationId xmlns:p14="http://schemas.microsoft.com/office/powerpoint/2010/main" val="1574188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ubtitle 2">
            <a:extLst>
              <a:ext uri="{FF2B5EF4-FFF2-40B4-BE49-F238E27FC236}">
                <a16:creationId xmlns:a16="http://schemas.microsoft.com/office/drawing/2014/main" id="{185E7475-03D3-9162-718D-26CE51DFC653}"/>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Heaven is now with glory ringing </a:t>
            </a:r>
            <a:endParaRPr lang="en-GB" dirty="0"/>
          </a:p>
          <a:p>
            <a:r>
              <a:rPr lang="en-GB" b="1" dirty="0"/>
              <a:t>earth responds in joyful cry:</a:t>
            </a:r>
            <a:endParaRPr lang="en-GB" dirty="0"/>
          </a:p>
          <a:p>
            <a:r>
              <a:rPr lang="en-GB" b="1" dirty="0"/>
              <a:t>‘Holy, holy, holy’, singing,</a:t>
            </a:r>
            <a:endParaRPr lang="en-GB" dirty="0"/>
          </a:p>
          <a:p>
            <a:r>
              <a:rPr lang="en-GB" b="1" dirty="0"/>
              <a:t>‘Lord of hosts, O God most high’. </a:t>
            </a:r>
            <a:br>
              <a:rPr lang="en-GB" altLang="en-US" dirty="0"/>
            </a:br>
            <a:endParaRPr lang="en-GB"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ubtitle 2">
            <a:extLst>
              <a:ext uri="{FF2B5EF4-FFF2-40B4-BE49-F238E27FC236}">
                <a16:creationId xmlns:a16="http://schemas.microsoft.com/office/drawing/2014/main" id="{DE3C30FE-37DA-DB8F-75DC-38CB814DC220}"/>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Loving God,</a:t>
            </a:r>
          </a:p>
          <a:p>
            <a:pPr>
              <a:lnSpc>
                <a:spcPct val="100000"/>
              </a:lnSpc>
              <a:spcBef>
                <a:spcPts val="0"/>
              </a:spcBef>
            </a:pPr>
            <a:r>
              <a:rPr lang="en-GB" dirty="0"/>
              <a:t>on the night before he gave up his life for us, Jesus took bread, </a:t>
            </a:r>
          </a:p>
          <a:p>
            <a:pPr>
              <a:lnSpc>
                <a:spcPct val="100000"/>
              </a:lnSpc>
              <a:spcBef>
                <a:spcPts val="0"/>
              </a:spcBef>
            </a:pPr>
            <a:r>
              <a:rPr lang="en-GB" dirty="0"/>
              <a:t>gave thanks to you, broke it, and gave it to his friends, saying, </a:t>
            </a:r>
          </a:p>
          <a:p>
            <a:pPr>
              <a:lnSpc>
                <a:spcPct val="100000"/>
              </a:lnSpc>
              <a:spcBef>
                <a:spcPts val="0"/>
              </a:spcBef>
            </a:pPr>
            <a:r>
              <a:rPr lang="en-GB" dirty="0"/>
              <a:t>“Take this, all of you, and eat it: this is my body which is given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CDBDE-D438-FF4B-F117-B4BC206D1A20}"/>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D42EB288-FC5A-A1D0-C377-3140C2C95F4C}"/>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After supper, he took the cup of wine, </a:t>
            </a:r>
          </a:p>
          <a:p>
            <a:pPr>
              <a:lnSpc>
                <a:spcPct val="100000"/>
              </a:lnSpc>
              <a:spcBef>
                <a:spcPts val="0"/>
              </a:spcBef>
            </a:pPr>
            <a:r>
              <a:rPr lang="en-GB" dirty="0"/>
              <a:t>gave you thanks, and gave it to his friends, </a:t>
            </a:r>
          </a:p>
          <a:p>
            <a:pPr>
              <a:lnSpc>
                <a:spcPct val="100000"/>
              </a:lnSpc>
              <a:spcBef>
                <a:spcPts val="0"/>
              </a:spcBef>
            </a:pPr>
            <a:r>
              <a:rPr lang="en-GB" dirty="0"/>
              <a:t>saying, “Drink this, all of you: this is my blood, the new and unfailing promise of God’s love. It is shed for you and for all, </a:t>
            </a:r>
          </a:p>
          <a:p>
            <a:pPr>
              <a:lnSpc>
                <a:spcPct val="100000"/>
              </a:lnSpc>
              <a:spcBef>
                <a:spcPts val="0"/>
              </a:spcBef>
            </a:pPr>
            <a:r>
              <a:rPr lang="en-GB" dirty="0"/>
              <a:t>so that sins may be forgiven. </a:t>
            </a:r>
          </a:p>
          <a:p>
            <a:pPr>
              <a:lnSpc>
                <a:spcPct val="100000"/>
              </a:lnSpc>
              <a:spcBef>
                <a:spcPts val="0"/>
              </a:spcBef>
            </a:pPr>
            <a:r>
              <a:rPr lang="en-GB" dirty="0"/>
              <a:t>Do this to remember me.” </a:t>
            </a:r>
          </a:p>
        </p:txBody>
      </p:sp>
    </p:spTree>
    <p:extLst>
      <p:ext uri="{BB962C8B-B14F-4D97-AF65-F5344CB8AC3E}">
        <p14:creationId xmlns:p14="http://schemas.microsoft.com/office/powerpoint/2010/main" val="1610946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a:extLst>
              <a:ext uri="{FF2B5EF4-FFF2-40B4-BE49-F238E27FC236}">
                <a16:creationId xmlns:a16="http://schemas.microsoft.com/office/drawing/2014/main" id="{757B8D77-E50E-021D-377B-72D4C7D8B287}"/>
              </a:ext>
            </a:extLst>
          </p:cNvPr>
          <p:cNvSpPr>
            <a:spLocks noGrp="1" noChangeArrowheads="1"/>
          </p:cNvSpPr>
          <p:nvPr>
            <p:ph type="subTitle" idx="1"/>
          </p:nvPr>
        </p:nvSpPr>
        <p:spPr bwMode="auto">
          <a:xfrm>
            <a:off x="2151063" y="1522186"/>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b="1" dirty="0"/>
              <a:t>Christ has died.</a:t>
            </a:r>
            <a:br>
              <a:rPr lang="en-GB" b="1" dirty="0"/>
            </a:br>
            <a:r>
              <a:rPr lang="en-GB" b="1" dirty="0"/>
              <a:t>Christ is risen.</a:t>
            </a:r>
            <a:br>
              <a:rPr lang="en-GB" b="1" dirty="0"/>
            </a:br>
            <a:r>
              <a:rPr lang="en-GB" b="1" dirty="0"/>
              <a:t>Christ will come in glory.</a:t>
            </a:r>
            <a:endParaRPr lang="en-GB"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ubtitle 2">
            <a:extLst>
              <a:ext uri="{FF2B5EF4-FFF2-40B4-BE49-F238E27FC236}">
                <a16:creationId xmlns:a16="http://schemas.microsoft.com/office/drawing/2014/main" id="{B6A55004-3397-73EF-6628-81553A437020}"/>
              </a:ext>
            </a:extLst>
          </p:cNvPr>
          <p:cNvSpPr>
            <a:spLocks noGrp="1" noChangeArrowheads="1"/>
          </p:cNvSpPr>
          <p:nvPr>
            <p:ph type="subTitle" idx="1"/>
          </p:nvPr>
        </p:nvSpPr>
        <p:spPr bwMode="auto">
          <a:xfrm>
            <a:off x="2151063" y="673100"/>
            <a:ext cx="9008004"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Gracious God, with this bread and wine </a:t>
            </a:r>
          </a:p>
          <a:p>
            <a:pPr>
              <a:lnSpc>
                <a:spcPct val="100000"/>
              </a:lnSpc>
              <a:spcBef>
                <a:spcPts val="0"/>
              </a:spcBef>
            </a:pPr>
            <a:r>
              <a:rPr lang="en-GB" dirty="0"/>
              <a:t>we celebrate the death and resurrection of Jesus and his ascension into heaven. Through his offering for us all, we offer our whole life to you in thanks and praise. </a:t>
            </a:r>
          </a:p>
          <a:p>
            <a:pPr>
              <a:lnSpc>
                <a:spcPct val="100000"/>
              </a:lnSpc>
              <a:spcBef>
                <a:spcPts val="0"/>
              </a:spcBef>
            </a:pPr>
            <a:r>
              <a:rPr lang="en-GB" i="1" dirty="0"/>
              <a:t> </a:t>
            </a:r>
            <a:endParaRPr lang="en-GB"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02801-5567-4690-6B61-FA356953D0B0}"/>
            </a:ext>
          </a:extLst>
        </p:cNvPr>
        <p:cNvGrpSpPr/>
        <p:nvPr/>
      </p:nvGrpSpPr>
      <p:grpSpPr>
        <a:xfrm>
          <a:off x="0" y="0"/>
          <a:ext cx="0" cy="0"/>
          <a:chOff x="0" y="0"/>
          <a:chExt cx="0" cy="0"/>
        </a:xfrm>
      </p:grpSpPr>
      <p:sp>
        <p:nvSpPr>
          <p:cNvPr id="112642" name="Subtitle 2">
            <a:extLst>
              <a:ext uri="{FF2B5EF4-FFF2-40B4-BE49-F238E27FC236}">
                <a16:creationId xmlns:a16="http://schemas.microsoft.com/office/drawing/2014/main" id="{667DB3B4-78B3-D232-70F8-DD178B08F1CA}"/>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Send your Holy Spirit.</a:t>
            </a:r>
          </a:p>
          <a:p>
            <a:pPr>
              <a:lnSpc>
                <a:spcPct val="100000"/>
              </a:lnSpc>
              <a:spcBef>
                <a:spcPts val="0"/>
              </a:spcBef>
            </a:pPr>
            <a:r>
              <a:rPr lang="en-GB" dirty="0"/>
              <a:t>that these gifts of bread and wine, </a:t>
            </a:r>
          </a:p>
          <a:p>
            <a:pPr>
              <a:lnSpc>
                <a:spcPct val="100000"/>
              </a:lnSpc>
              <a:spcBef>
                <a:spcPts val="0"/>
              </a:spcBef>
            </a:pPr>
            <a:r>
              <a:rPr lang="en-GB" dirty="0"/>
              <a:t>may be for us the body and blood of Christ. </a:t>
            </a:r>
          </a:p>
          <a:p>
            <a:pPr>
              <a:lnSpc>
                <a:spcPct val="100000"/>
              </a:lnSpc>
              <a:spcBef>
                <a:spcPts val="0"/>
              </a:spcBef>
            </a:pPr>
            <a:r>
              <a:rPr lang="en-GB" dirty="0"/>
              <a:t>Through the same Holy Spirit, </a:t>
            </a:r>
          </a:p>
          <a:p>
            <a:pPr>
              <a:lnSpc>
                <a:spcPct val="100000"/>
              </a:lnSpc>
              <a:spcBef>
                <a:spcPts val="0"/>
              </a:spcBef>
            </a:pPr>
            <a:r>
              <a:rPr lang="en-GB" dirty="0"/>
              <a:t>may we live to your praise and glory.</a:t>
            </a:r>
          </a:p>
          <a:p>
            <a:pPr>
              <a:lnSpc>
                <a:spcPct val="100000"/>
              </a:lnSpc>
              <a:spcBef>
                <a:spcPts val="0"/>
              </a:spcBef>
            </a:pPr>
            <a:r>
              <a:rPr lang="en-GB" sz="2800" dirty="0"/>
              <a:t> </a:t>
            </a:r>
          </a:p>
          <a:p>
            <a:pPr>
              <a:lnSpc>
                <a:spcPct val="100000"/>
              </a:lnSpc>
              <a:spcBef>
                <a:spcPts val="0"/>
              </a:spcBef>
            </a:pPr>
            <a:r>
              <a:rPr lang="en-GB" dirty="0"/>
              <a:t>Loving one another, </a:t>
            </a:r>
          </a:p>
          <a:p>
            <a:pPr>
              <a:lnSpc>
                <a:spcPct val="100000"/>
              </a:lnSpc>
              <a:spcBef>
                <a:spcPts val="0"/>
              </a:spcBef>
            </a:pPr>
            <a:r>
              <a:rPr lang="en-GB" dirty="0"/>
              <a:t>may we work for the good of all creation </a:t>
            </a:r>
          </a:p>
          <a:p>
            <a:pPr>
              <a:lnSpc>
                <a:spcPct val="100000"/>
              </a:lnSpc>
              <a:spcBef>
                <a:spcPts val="0"/>
              </a:spcBef>
            </a:pPr>
            <a:r>
              <a:rPr lang="en-GB" dirty="0"/>
              <a:t>and share together at the table of your kingdom.</a:t>
            </a:r>
          </a:p>
          <a:p>
            <a:pPr>
              <a:lnSpc>
                <a:spcPct val="100000"/>
              </a:lnSpc>
              <a:spcBef>
                <a:spcPts val="0"/>
              </a:spcBef>
            </a:pPr>
            <a:endParaRPr lang="en-GB" altLang="en-US" dirty="0"/>
          </a:p>
        </p:txBody>
      </p:sp>
    </p:spTree>
    <p:extLst>
      <p:ext uri="{BB962C8B-B14F-4D97-AF65-F5344CB8AC3E}">
        <p14:creationId xmlns:p14="http://schemas.microsoft.com/office/powerpoint/2010/main" val="1740711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ubtitle 2">
            <a:extLst>
              <a:ext uri="{FF2B5EF4-FFF2-40B4-BE49-F238E27FC236}">
                <a16:creationId xmlns:a16="http://schemas.microsoft.com/office/drawing/2014/main" id="{D58BA4C3-7B42-FC0A-3B45-322E6D59B16D}"/>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Praise and glory to the Father,</a:t>
            </a:r>
            <a:endParaRPr lang="en-GB" dirty="0"/>
          </a:p>
          <a:p>
            <a:r>
              <a:rPr lang="en-GB" b="1" dirty="0"/>
              <a:t>praise and glory to the Son,</a:t>
            </a:r>
            <a:endParaRPr lang="en-GB" dirty="0"/>
          </a:p>
          <a:p>
            <a:r>
              <a:rPr lang="en-GB" b="1" dirty="0"/>
              <a:t>praise and glory to the Spirit,</a:t>
            </a:r>
            <a:endParaRPr lang="en-GB" dirty="0"/>
          </a:p>
          <a:p>
            <a:r>
              <a:rPr lang="en-GB" b="1" dirty="0"/>
              <a:t>all creation sings ‘Amen’.</a:t>
            </a: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ubtitle 2">
            <a:extLst>
              <a:ext uri="{FF2B5EF4-FFF2-40B4-BE49-F238E27FC236}">
                <a16:creationId xmlns:a16="http://schemas.microsoft.com/office/drawing/2014/main" id="{C08A09DB-0F5F-8D86-E7DE-4E0D6D220C6B}"/>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breaks the bread in the sight of the people in silence, or saying:</a:t>
            </a:r>
          </a:p>
          <a:p>
            <a:pPr>
              <a:lnSpc>
                <a:spcPct val="100000"/>
              </a:lnSpc>
              <a:spcBef>
                <a:spcPct val="0"/>
              </a:spcBef>
            </a:pPr>
            <a:endParaRPr lang="en-GB" altLang="en-US" sz="2400" dirty="0">
              <a:solidFill>
                <a:srgbClr val="C00000"/>
              </a:solidFill>
              <a:cs typeface="Arial" panose="020B0604020202020204" pitchFamily="34" charset="0"/>
            </a:endParaRPr>
          </a:p>
          <a:p>
            <a:pPr>
              <a:lnSpc>
                <a:spcPct val="100000"/>
              </a:lnSpc>
              <a:spcBef>
                <a:spcPts val="0"/>
              </a:spcBef>
            </a:pPr>
            <a:r>
              <a:rPr lang="en-GB" dirty="0"/>
              <a:t>When we eat this bread and drink this cup </a:t>
            </a:r>
          </a:p>
          <a:p>
            <a:pPr>
              <a:lnSpc>
                <a:spcPct val="100000"/>
              </a:lnSpc>
              <a:spcBef>
                <a:spcPts val="0"/>
              </a:spcBef>
            </a:pPr>
            <a:r>
              <a:rPr lang="en-GB" b="1" dirty="0"/>
              <a:t>we are telling of the Lord’s death until he comes.</a:t>
            </a:r>
            <a:endParaRPr lang="en-GB" dirty="0"/>
          </a:p>
          <a:p>
            <a:pPr>
              <a:lnSpc>
                <a:spcPct val="100000"/>
              </a:lnSpc>
              <a:spcBef>
                <a:spcPct val="0"/>
              </a:spcBef>
            </a:pPr>
            <a:endParaRPr lang="en-GB" altLang="en-US" sz="2400" dirty="0">
              <a:solidFill>
                <a:srgbClr val="C00000"/>
              </a:solidFill>
            </a:endParaRPr>
          </a:p>
          <a:p>
            <a:pPr>
              <a:lnSpc>
                <a:spcPct val="100000"/>
              </a:lnSpc>
              <a:spcBef>
                <a:spcPct val="0"/>
              </a:spcBef>
            </a:pPr>
            <a:r>
              <a:rPr lang="en-GB" sz="2400" dirty="0">
                <a:solidFill>
                  <a:srgbClr val="C00000"/>
                </a:solidFill>
              </a:rPr>
              <a:t>Silence, all seated or kneeling</a:t>
            </a:r>
          </a:p>
          <a:p>
            <a:pPr>
              <a:lnSpc>
                <a:spcPct val="100000"/>
              </a:lnSpc>
              <a:spcBef>
                <a:spcPct val="0"/>
              </a:spcBef>
            </a:pPr>
            <a:endParaRPr lang="en-GB" altLang="en-US" sz="2400" dirty="0">
              <a:solidFill>
                <a:srgbClr val="C00000"/>
              </a:solidFill>
            </a:endParaRPr>
          </a:p>
          <a:p>
            <a:pPr>
              <a:lnSpc>
                <a:spcPct val="100000"/>
              </a:lnSpc>
              <a:spcBef>
                <a:spcPct val="0"/>
              </a:spcBef>
            </a:pPr>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ubtitle 2">
            <a:extLst>
              <a:ext uri="{FF2B5EF4-FFF2-40B4-BE49-F238E27FC236}">
                <a16:creationId xmlns:a16="http://schemas.microsoft.com/office/drawing/2014/main" id="{4F39F595-8A89-6E2B-1ADF-E5E326DB35C6}"/>
              </a:ext>
            </a:extLst>
          </p:cNvPr>
          <p:cNvSpPr>
            <a:spLocks noGrp="1" noChangeArrowheads="1"/>
          </p:cNvSpPr>
          <p:nvPr>
            <p:ph type="subTitle" idx="1"/>
          </p:nvPr>
        </p:nvSpPr>
        <p:spPr bwMode="auto">
          <a:xfrm>
            <a:off x="2151063" y="461962"/>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Let us pray. </a:t>
            </a:r>
            <a:br>
              <a:rPr lang="en-GB" dirty="0"/>
            </a:br>
            <a:br>
              <a:rPr lang="en-GB" sz="1600" dirty="0"/>
            </a:br>
            <a:r>
              <a:rPr lang="en-GB" b="1" dirty="0"/>
              <a:t>Loving God, </a:t>
            </a:r>
            <a:endParaRPr lang="en-GB" dirty="0"/>
          </a:p>
          <a:p>
            <a:pPr>
              <a:lnSpc>
                <a:spcPct val="100000"/>
              </a:lnSpc>
              <a:spcBef>
                <a:spcPts val="0"/>
              </a:spcBef>
            </a:pPr>
            <a:r>
              <a:rPr lang="en-GB" b="1" dirty="0"/>
              <a:t>though we are not worthy </a:t>
            </a:r>
            <a:endParaRPr lang="en-GB" dirty="0"/>
          </a:p>
          <a:p>
            <a:pPr>
              <a:lnSpc>
                <a:spcPct val="100000"/>
              </a:lnSpc>
              <a:spcBef>
                <a:spcPts val="0"/>
              </a:spcBef>
            </a:pPr>
            <a:r>
              <a:rPr lang="en-GB" b="1" dirty="0"/>
              <a:t>to receive this sacrament of your love,</a:t>
            </a:r>
            <a:endParaRPr lang="en-GB" dirty="0"/>
          </a:p>
          <a:p>
            <a:pPr>
              <a:lnSpc>
                <a:spcPct val="100000"/>
              </a:lnSpc>
              <a:spcBef>
                <a:spcPts val="0"/>
              </a:spcBef>
            </a:pPr>
            <a:r>
              <a:rPr lang="en-GB" b="1" dirty="0"/>
              <a:t>your mercy never ends.</a:t>
            </a:r>
            <a:br>
              <a:rPr lang="en-GB" b="1" dirty="0"/>
            </a:br>
            <a:r>
              <a:rPr lang="en-GB" b="1" dirty="0"/>
              <a:t>Feed us, therefore, </a:t>
            </a:r>
            <a:endParaRPr lang="en-GB" dirty="0"/>
          </a:p>
          <a:p>
            <a:pPr>
              <a:lnSpc>
                <a:spcPct val="100000"/>
              </a:lnSpc>
              <a:spcBef>
                <a:spcPts val="0"/>
              </a:spcBef>
            </a:pPr>
            <a:r>
              <a:rPr lang="en-GB" b="1" dirty="0"/>
              <a:t>with the body and blood of our Saviour, Jesus Christ, </a:t>
            </a:r>
            <a:endParaRPr lang="en-GB" dirty="0"/>
          </a:p>
          <a:p>
            <a:pPr>
              <a:lnSpc>
                <a:spcPct val="100000"/>
              </a:lnSpc>
              <a:spcBef>
                <a:spcPts val="0"/>
              </a:spcBef>
            </a:pPr>
            <a:r>
              <a:rPr lang="en-GB" b="1" dirty="0"/>
              <a:t>that we may live in him and he in us. Amen.</a:t>
            </a:r>
            <a:endParaRPr lang="en-GB"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ubtitle 2">
            <a:extLst>
              <a:ext uri="{FF2B5EF4-FFF2-40B4-BE49-F238E27FC236}">
                <a16:creationId xmlns:a16="http://schemas.microsoft.com/office/drawing/2014/main" id="{83A08A3E-EBCF-4163-0165-183D82612A6E}"/>
              </a:ext>
            </a:extLst>
          </p:cNvPr>
          <p:cNvSpPr>
            <a:spLocks noGrp="1" noChangeArrowheads="1"/>
          </p:cNvSpPr>
          <p:nvPr>
            <p:ph type="subTitle" idx="1"/>
          </p:nvPr>
        </p:nvSpPr>
        <p:spPr bwMode="auto">
          <a:xfrm>
            <a:off x="1233488" y="2478088"/>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en-GB" altLang="en-US" b="1"/>
              <a:t>The sharing of the bread and wine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BBEDBDE9-9295-FE7D-DD92-A996FFD90BC2}"/>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PRAYERS AND DISMISSAL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ubtitle 2">
            <a:extLst>
              <a:ext uri="{FF2B5EF4-FFF2-40B4-BE49-F238E27FC236}">
                <a16:creationId xmlns:a16="http://schemas.microsoft.com/office/drawing/2014/main" id="{6A7BC1F7-6C42-6531-E7D1-7ECC7F2C03F0}"/>
              </a:ext>
            </a:extLst>
          </p:cNvPr>
          <p:cNvSpPr>
            <a:spLocks noGrp="1" noChangeArrowheads="1"/>
          </p:cNvSpPr>
          <p:nvPr>
            <p:ph type="subTitle" idx="1"/>
          </p:nvPr>
        </p:nvSpPr>
        <p:spPr bwMode="auto">
          <a:xfrm>
            <a:off x="2120900" y="563563"/>
            <a:ext cx="9528175"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Silence</a:t>
            </a:r>
          </a:p>
          <a:p>
            <a:pPr>
              <a:lnSpc>
                <a:spcPct val="100000"/>
              </a:lnSpc>
              <a:spcBef>
                <a:spcPct val="0"/>
              </a:spcBef>
            </a:pPr>
            <a:endParaRPr lang="en-GB" altLang="en-US" sz="2400" dirty="0">
              <a:solidFill>
                <a:srgbClr val="C00000"/>
              </a:solidFill>
            </a:endParaRPr>
          </a:p>
          <a:p>
            <a:pPr>
              <a:lnSpc>
                <a:spcPct val="100000"/>
              </a:lnSpc>
              <a:spcBef>
                <a:spcPct val="0"/>
              </a:spcBef>
            </a:pPr>
            <a:r>
              <a:rPr lang="en-GB" altLang="en-US" dirty="0"/>
              <a:t>Let us pray.</a:t>
            </a:r>
          </a:p>
          <a:p>
            <a:pPr>
              <a:lnSpc>
                <a:spcPct val="100000"/>
              </a:lnSpc>
              <a:spcBef>
                <a:spcPct val="0"/>
              </a:spcBef>
            </a:pPr>
            <a:endParaRPr lang="en-GB" altLang="en-US" sz="2400" dirty="0"/>
          </a:p>
          <a:p>
            <a:pPr>
              <a:lnSpc>
                <a:spcPct val="100000"/>
              </a:lnSpc>
              <a:spcBef>
                <a:spcPts val="0"/>
              </a:spcBef>
            </a:pPr>
            <a:r>
              <a:rPr lang="en-GB" b="1" dirty="0"/>
              <a:t>Gracious God, </a:t>
            </a:r>
            <a:endParaRPr lang="en-GB" dirty="0"/>
          </a:p>
          <a:p>
            <a:pPr>
              <a:lnSpc>
                <a:spcPct val="100000"/>
              </a:lnSpc>
              <a:spcBef>
                <a:spcPts val="0"/>
              </a:spcBef>
            </a:pPr>
            <a:r>
              <a:rPr lang="en-GB" b="1" dirty="0"/>
              <a:t>may we who have received </a:t>
            </a:r>
            <a:endParaRPr lang="en-GB" dirty="0"/>
          </a:p>
          <a:p>
            <a:pPr>
              <a:lnSpc>
                <a:spcPct val="100000"/>
              </a:lnSpc>
              <a:spcBef>
                <a:spcPts val="0"/>
              </a:spcBef>
            </a:pPr>
            <a:r>
              <a:rPr lang="en-GB" b="1" dirty="0"/>
              <a:t>the bread of eternal life</a:t>
            </a:r>
            <a:endParaRPr lang="en-GB" dirty="0"/>
          </a:p>
          <a:p>
            <a:pPr>
              <a:lnSpc>
                <a:spcPct val="100000"/>
              </a:lnSpc>
              <a:spcBef>
                <a:spcPts val="0"/>
              </a:spcBef>
            </a:pPr>
            <a:r>
              <a:rPr lang="en-GB" b="1" dirty="0"/>
              <a:t>and the cup of your saving love, </a:t>
            </a:r>
            <a:endParaRPr lang="en-GB" dirty="0"/>
          </a:p>
          <a:p>
            <a:pPr>
              <a:lnSpc>
                <a:spcPct val="100000"/>
              </a:lnSpc>
              <a:spcBef>
                <a:spcPts val="0"/>
              </a:spcBef>
            </a:pPr>
            <a:r>
              <a:rPr lang="en-GB" b="1" dirty="0"/>
              <a:t>be strengthened by the gifts of your grace </a:t>
            </a:r>
            <a:endParaRPr lang="en-GB" dirty="0"/>
          </a:p>
          <a:p>
            <a:pPr>
              <a:lnSpc>
                <a:spcPct val="100000"/>
              </a:lnSpc>
              <a:spcBef>
                <a:spcPts val="0"/>
              </a:spcBef>
            </a:pPr>
            <a:r>
              <a:rPr lang="en-GB" b="1" dirty="0"/>
              <a:t>until we share the feast of your glory. Amen.</a:t>
            </a:r>
            <a:endParaRPr lang="en-GB"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Box 7">
            <a:extLst>
              <a:ext uri="{FF2B5EF4-FFF2-40B4-BE49-F238E27FC236}">
                <a16:creationId xmlns:a16="http://schemas.microsoft.com/office/drawing/2014/main" id="{10C2C81C-3012-FDC8-2091-2B36677CCC62}"/>
              </a:ext>
            </a:extLst>
          </p:cNvPr>
          <p:cNvSpPr txBox="1">
            <a:spLocks noChangeArrowheads="1"/>
          </p:cNvSpPr>
          <p:nvPr/>
        </p:nvSpPr>
        <p:spPr bwMode="auto">
          <a:xfrm>
            <a:off x="2132013" y="2309813"/>
            <a:ext cx="77835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ubtitle 2">
            <a:extLst>
              <a:ext uri="{FF2B5EF4-FFF2-40B4-BE49-F238E27FC236}">
                <a16:creationId xmlns:a16="http://schemas.microsoft.com/office/drawing/2014/main" id="{DA02C882-51F7-3711-F394-2EA264EFE96D}"/>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a:lnSpc>
                <a:spcPct val="100000"/>
              </a:lnSpc>
              <a:spcBef>
                <a:spcPts val="0"/>
              </a:spcBef>
            </a:pPr>
            <a:r>
              <a:rPr lang="en-GB" dirty="0"/>
              <a:t>The Wonderful Counsellor guide </a:t>
            </a:r>
            <a:r>
              <a:rPr lang="en-GB" i="1" dirty="0"/>
              <a:t>you/us</a:t>
            </a:r>
            <a:r>
              <a:rPr lang="en-GB" dirty="0"/>
              <a:t>;</a:t>
            </a:r>
            <a:br>
              <a:rPr lang="en-GB" dirty="0"/>
            </a:br>
            <a:r>
              <a:rPr lang="en-GB" dirty="0"/>
              <a:t>the Mighty God protect </a:t>
            </a:r>
            <a:r>
              <a:rPr lang="en-GB" i="1" dirty="0"/>
              <a:t>you/us</a:t>
            </a:r>
            <a:r>
              <a:rPr lang="en-GB" dirty="0"/>
              <a:t>;</a:t>
            </a:r>
            <a:br>
              <a:rPr lang="en-GB" dirty="0"/>
            </a:br>
            <a:r>
              <a:rPr lang="en-GB" dirty="0"/>
              <a:t>and the Everlasting Father be with </a:t>
            </a:r>
            <a:r>
              <a:rPr lang="en-GB" i="1" dirty="0"/>
              <a:t>you/us</a:t>
            </a:r>
            <a:r>
              <a:rPr lang="en-GB" dirty="0"/>
              <a:t>;</a:t>
            </a:r>
            <a:br>
              <a:rPr lang="en-GB" dirty="0"/>
            </a:br>
            <a:r>
              <a:rPr lang="en-GB" dirty="0"/>
              <a:t>and the blessing of the Prince of Peace be upon </a:t>
            </a:r>
            <a:r>
              <a:rPr lang="en-GB" i="1" dirty="0"/>
              <a:t>you/us</a:t>
            </a:r>
            <a:r>
              <a:rPr lang="en-GB" dirty="0"/>
              <a:t>, now and evermore. </a:t>
            </a:r>
            <a:r>
              <a:rPr lang="en-GB" b="1" dirty="0"/>
              <a:t>Amen</a:t>
            </a:r>
            <a:endParaRPr lang="en-GB"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ubtitle 2">
            <a:extLst>
              <a:ext uri="{FF2B5EF4-FFF2-40B4-BE49-F238E27FC236}">
                <a16:creationId xmlns:a16="http://schemas.microsoft.com/office/drawing/2014/main" id="{7D5939D9-17AB-D1D5-0CD7-39FB053B3678}"/>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a:lnSpc>
                <a:spcPct val="100000"/>
              </a:lnSpc>
              <a:spcBef>
                <a:spcPts val="0"/>
              </a:spcBef>
            </a:pPr>
            <a:r>
              <a:rPr lang="en-GB" dirty="0"/>
              <a:t>May the living God, </a:t>
            </a:r>
          </a:p>
          <a:p>
            <a:pPr>
              <a:lnSpc>
                <a:spcPct val="100000"/>
              </a:lnSpc>
              <a:spcBef>
                <a:spcPts val="0"/>
              </a:spcBef>
            </a:pPr>
            <a:r>
              <a:rPr lang="en-GB" dirty="0"/>
              <a:t>increase </a:t>
            </a:r>
            <a:r>
              <a:rPr lang="en-GB" i="1" dirty="0"/>
              <a:t>your/our</a:t>
            </a:r>
            <a:r>
              <a:rPr lang="en-GB" dirty="0"/>
              <a:t> faith, </a:t>
            </a:r>
          </a:p>
          <a:p>
            <a:pPr>
              <a:lnSpc>
                <a:spcPct val="100000"/>
              </a:lnSpc>
              <a:spcBef>
                <a:spcPts val="0"/>
              </a:spcBef>
            </a:pPr>
            <a:r>
              <a:rPr lang="en-GB" dirty="0"/>
              <a:t>strengthen </a:t>
            </a:r>
            <a:r>
              <a:rPr lang="en-GB" i="1" dirty="0"/>
              <a:t>your/our</a:t>
            </a:r>
            <a:r>
              <a:rPr lang="en-GB" dirty="0"/>
              <a:t> hope</a:t>
            </a:r>
          </a:p>
          <a:p>
            <a:pPr>
              <a:lnSpc>
                <a:spcPct val="100000"/>
              </a:lnSpc>
              <a:spcBef>
                <a:spcPts val="0"/>
              </a:spcBef>
            </a:pPr>
            <a:r>
              <a:rPr lang="en-GB" dirty="0"/>
              <a:t>and purify </a:t>
            </a:r>
            <a:r>
              <a:rPr lang="en-GB" i="1" dirty="0"/>
              <a:t>your/our</a:t>
            </a:r>
            <a:r>
              <a:rPr lang="en-GB" dirty="0"/>
              <a:t> love; </a:t>
            </a:r>
          </a:p>
          <a:p>
            <a:pPr>
              <a:lnSpc>
                <a:spcPct val="100000"/>
              </a:lnSpc>
              <a:spcBef>
                <a:spcPts val="0"/>
              </a:spcBef>
            </a:pPr>
            <a:r>
              <a:rPr lang="en-GB" dirty="0"/>
              <a:t>and the blessing of God be upon </a:t>
            </a:r>
            <a:r>
              <a:rPr lang="en-GB" i="1" dirty="0"/>
              <a:t>you/us</a:t>
            </a:r>
            <a:r>
              <a:rPr lang="en-GB" dirty="0"/>
              <a:t>,</a:t>
            </a:r>
          </a:p>
          <a:p>
            <a:pPr>
              <a:lnSpc>
                <a:spcPct val="100000"/>
              </a:lnSpc>
              <a:spcBef>
                <a:spcPts val="0"/>
              </a:spcBef>
            </a:pPr>
            <a:r>
              <a:rPr lang="en-GB" dirty="0"/>
              <a:t>now and always. </a:t>
            </a:r>
            <a:r>
              <a:rPr lang="en-GB" b="1" dirty="0"/>
              <a:t>Amen.</a:t>
            </a:r>
            <a:endParaRPr lang="en-GB"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ubtitle 2">
            <a:extLst>
              <a:ext uri="{FF2B5EF4-FFF2-40B4-BE49-F238E27FC236}">
                <a16:creationId xmlns:a16="http://schemas.microsoft.com/office/drawing/2014/main" id="{3A32D948-464A-0959-4280-1F49A59FCCB4}"/>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a:lnSpc>
                <a:spcPct val="100000"/>
              </a:lnSpc>
              <a:spcBef>
                <a:spcPts val="0"/>
              </a:spcBef>
            </a:pPr>
            <a:r>
              <a:rPr lang="en-GB" dirty="0"/>
              <a:t>Come to us, Lord, from heaven </a:t>
            </a:r>
          </a:p>
          <a:p>
            <a:pPr>
              <a:lnSpc>
                <a:spcPct val="100000"/>
              </a:lnSpc>
              <a:spcBef>
                <a:spcPts val="0"/>
              </a:spcBef>
            </a:pPr>
            <a:r>
              <a:rPr lang="en-GB" dirty="0"/>
              <a:t>with power and glory </a:t>
            </a:r>
          </a:p>
          <a:p>
            <a:pPr>
              <a:lnSpc>
                <a:spcPct val="100000"/>
              </a:lnSpc>
              <a:spcBef>
                <a:spcPts val="0"/>
              </a:spcBef>
            </a:pPr>
            <a:r>
              <a:rPr lang="en-GB" dirty="0"/>
              <a:t>and lift us up to be with you for ever.</a:t>
            </a:r>
          </a:p>
          <a:p>
            <a:pPr>
              <a:lnSpc>
                <a:spcPct val="100000"/>
              </a:lnSpc>
              <a:spcBef>
                <a:spcPts val="0"/>
              </a:spcBef>
            </a:pPr>
            <a:r>
              <a:rPr lang="en-GB" b="1" dirty="0"/>
              <a:t> </a:t>
            </a:r>
            <a:endParaRPr lang="en-GB" dirty="0"/>
          </a:p>
          <a:p>
            <a:pPr>
              <a:lnSpc>
                <a:spcPct val="100000"/>
              </a:lnSpc>
              <a:spcBef>
                <a:spcPts val="0"/>
              </a:spcBef>
            </a:pPr>
            <a:r>
              <a:rPr lang="en-GB" b="1" dirty="0"/>
              <a:t>Amen. Come, Lord Jesus.</a:t>
            </a:r>
            <a:endParaRPr lang="en-GB" alt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78887-D9F4-4E6C-8488-2DF0E8F96C9D}"/>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DB6810F3-DDD0-E34C-B5EC-20A0F59275DC}"/>
              </a:ext>
            </a:extLst>
          </p:cNvPr>
          <p:cNvSpPr>
            <a:spLocks noGrp="1" noChangeArrowheads="1"/>
          </p:cNvSpPr>
          <p:nvPr>
            <p:ph type="ctrTitle"/>
          </p:nvPr>
        </p:nvSpPr>
        <p:spPr bwMode="auto">
          <a:xfrm>
            <a:off x="2208213" y="2409825"/>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ADVENT</a:t>
            </a:r>
            <a:endParaRPr lang="en-GB" altLang="en-US" sz="2400" dirty="0"/>
          </a:p>
        </p:txBody>
      </p:sp>
    </p:spTree>
    <p:extLst>
      <p:ext uri="{BB962C8B-B14F-4D97-AF65-F5344CB8AC3E}">
        <p14:creationId xmlns:p14="http://schemas.microsoft.com/office/powerpoint/2010/main" val="3100840925"/>
      </p:ext>
    </p:extLst>
  </p:cSld>
  <p:clrMapOvr>
    <a:masterClrMapping/>
  </p:clrMapOvr>
</p:sld>
</file>

<file path=ppt/theme/theme1.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2.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3573 MC Powerpoint – new brand</Template>
  <TotalTime>2285</TotalTime>
  <Words>2501</Words>
  <Application>Microsoft Office PowerPoint</Application>
  <PresentationFormat>Widescreen</PresentationFormat>
  <Paragraphs>358</Paragraphs>
  <Slides>50</Slides>
  <Notes>50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50</vt:i4>
      </vt:variant>
    </vt:vector>
  </HeadingPairs>
  <TitlesOfParts>
    <vt:vector size="60" baseType="lpstr">
      <vt:lpstr>Arial</vt:lpstr>
      <vt:lpstr>Calibri</vt:lpstr>
      <vt:lpstr>Calibri Light</vt:lpstr>
      <vt:lpstr>Franklin Gothic Book</vt:lpstr>
      <vt:lpstr>Franklin Gothic Medium</vt:lpstr>
      <vt:lpstr>3573 MC Powerpoint – new brand</vt:lpstr>
      <vt:lpstr>MC text slide</vt:lpstr>
      <vt:lpstr>MC Section slide</vt:lpstr>
      <vt:lpstr>1_MC text slide</vt:lpstr>
      <vt:lpstr>2_MC text slide</vt:lpstr>
      <vt:lpstr>PowerPoint Presentation</vt:lpstr>
      <vt:lpstr>AN ADDITIONAL  SERVICE OF  HOLY COMMUNION  FOR ADVENT</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SACRAMENT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PowerPoint Presentation</vt:lpstr>
      <vt:lpstr>PowerPoint Presentation</vt:lpstr>
      <vt:lpstr>PowerPoint Presentation</vt:lpstr>
      <vt:lpstr>AN ADDITIONAL  SERVICE OF  HOLY COMMUNION  FOR ADVENT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Methodist Church new  brand Powerpoint title slide</dc:title>
  <dc:creator>Microsoft Office User</dc:creator>
  <cp:lastModifiedBy>Emily Morrell</cp:lastModifiedBy>
  <cp:revision>124</cp:revision>
  <dcterms:created xsi:type="dcterms:W3CDTF">2021-09-22T10:10:24Z</dcterms:created>
  <dcterms:modified xsi:type="dcterms:W3CDTF">2025-10-14T13:07:02Z</dcterms:modified>
</cp:coreProperties>
</file>