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67" r:id="rId3"/>
    <p:sldMasterId id="2147483741" r:id="rId4"/>
    <p:sldMasterId id="2147483816" r:id="rId5"/>
  </p:sldMasterIdLst>
  <p:notesMasterIdLst>
    <p:notesMasterId r:id="rId53"/>
  </p:notesMasterIdLst>
  <p:sldIdLst>
    <p:sldId id="411" r:id="rId6"/>
    <p:sldId id="257" r:id="rId7"/>
    <p:sldId id="309" r:id="rId8"/>
    <p:sldId id="462" r:id="rId9"/>
    <p:sldId id="556" r:id="rId10"/>
    <p:sldId id="568" r:id="rId11"/>
    <p:sldId id="260" r:id="rId12"/>
    <p:sldId id="569" r:id="rId13"/>
    <p:sldId id="570" r:id="rId14"/>
    <p:sldId id="538" r:id="rId15"/>
    <p:sldId id="331" r:id="rId16"/>
    <p:sldId id="330" r:id="rId17"/>
    <p:sldId id="337" r:id="rId18"/>
    <p:sldId id="560" r:id="rId19"/>
    <p:sldId id="572" r:id="rId20"/>
    <p:sldId id="571" r:id="rId21"/>
    <p:sldId id="574" r:id="rId22"/>
    <p:sldId id="573" r:id="rId23"/>
    <p:sldId id="346" r:id="rId24"/>
    <p:sldId id="420" r:id="rId25"/>
    <p:sldId id="421" r:id="rId26"/>
    <p:sldId id="353" r:id="rId27"/>
    <p:sldId id="527" r:id="rId28"/>
    <p:sldId id="575" r:id="rId29"/>
    <p:sldId id="576" r:id="rId30"/>
    <p:sldId id="577" r:id="rId31"/>
    <p:sldId id="578" r:id="rId32"/>
    <p:sldId id="357" r:id="rId33"/>
    <p:sldId id="432" r:id="rId34"/>
    <p:sldId id="579" r:id="rId35"/>
    <p:sldId id="580" r:id="rId36"/>
    <p:sldId id="581" r:id="rId37"/>
    <p:sldId id="562" r:id="rId38"/>
    <p:sldId id="582" r:id="rId39"/>
    <p:sldId id="478" r:id="rId40"/>
    <p:sldId id="479" r:id="rId41"/>
    <p:sldId id="480" r:id="rId42"/>
    <p:sldId id="481" r:id="rId43"/>
    <p:sldId id="482" r:id="rId44"/>
    <p:sldId id="566" r:id="rId45"/>
    <p:sldId id="435" r:id="rId46"/>
    <p:sldId id="371" r:id="rId47"/>
    <p:sldId id="372" r:id="rId48"/>
    <p:sldId id="583" r:id="rId49"/>
    <p:sldId id="507" r:id="rId50"/>
    <p:sldId id="584" r:id="rId51"/>
    <p:sldId id="585" r:id="rId5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pos="3840">
          <p15:clr>
            <a:srgbClr val="A4A3A4"/>
          </p15:clr>
        </p15:guide>
        <p15:guide id="2" pos="1413">
          <p15:clr>
            <a:srgbClr val="A4A3A4"/>
          </p15:clr>
        </p15:guide>
        <p15:guide id="3" orient="horz" pos="3702">
          <p15:clr>
            <a:srgbClr val="A4A3A4"/>
          </p15:clr>
        </p15:guide>
        <p15:guide id="4" orient="horz" pos="867">
          <p15:clr>
            <a:srgbClr val="A4A3A4"/>
          </p15:clr>
        </p15:guide>
        <p15:guide id="5" orient="horz" pos="4088">
          <p15:clr>
            <a:srgbClr val="A4A3A4"/>
          </p15:clr>
        </p15:guide>
        <p15:guide id="6" orient="horz" pos="2260">
          <p15:clr>
            <a:srgbClr val="A4A3A4"/>
          </p15:clr>
        </p15:guide>
        <p15:guide id="7" pos="1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73" autoAdjust="0"/>
    <p:restoredTop sz="66603"/>
  </p:normalViewPr>
  <p:slideViewPr>
    <p:cSldViewPr snapToGrid="0" snapToObjects="1">
      <p:cViewPr varScale="1">
        <p:scale>
          <a:sx n="57" d="100"/>
          <a:sy n="57" d="100"/>
        </p:scale>
        <p:origin x="1410" y="78"/>
      </p:cViewPr>
      <p:guideLst>
        <p:guide pos="3840"/>
        <p:guide pos="1413"/>
        <p:guide orient="horz" pos="3702"/>
        <p:guide orient="horz" pos="867"/>
        <p:guide orient="horz" pos="4088"/>
        <p:guide orient="horz" pos="2260"/>
        <p:guide pos="1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1BB03A-3194-D243-A8E5-5A0871955E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149E3DD7-B2AC-2E4C-A88C-AEEEC3A5B9E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28C0DE1-8CF2-403D-B36D-86F9955DD1F1}" type="datetimeFigureOut">
              <a:rPr lang="en-US"/>
              <a:pPr>
                <a:defRPr/>
              </a:pPr>
              <a:t>10/14/2025</a:t>
            </a:fld>
            <a:endParaRPr lang="en-US"/>
          </a:p>
        </p:txBody>
      </p:sp>
      <p:sp>
        <p:nvSpPr>
          <p:cNvPr id="4" name="Slide Image Placeholder 3">
            <a:extLst>
              <a:ext uri="{FF2B5EF4-FFF2-40B4-BE49-F238E27FC236}">
                <a16:creationId xmlns:a16="http://schemas.microsoft.com/office/drawing/2014/main" id="{AB40AA45-2718-5146-B183-2A6DD9957803}"/>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49E18AB-1A53-5244-A2E6-1BDCFD7580F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25714B2-A0C1-4241-B81E-D15568F895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B83EAA0-7D27-BA46-8465-6996F9B3DCD4}"/>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550BFAA-E608-4247-A814-A5B2615C5AF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6798576-9450-51D2-C089-0C7827E602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AF69B5A-9AE8-F176-E27C-2D9DC69D87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1508" name="Slide Number Placeholder 3">
            <a:extLst>
              <a:ext uri="{FF2B5EF4-FFF2-40B4-BE49-F238E27FC236}">
                <a16:creationId xmlns:a16="http://schemas.microsoft.com/office/drawing/2014/main" id="{2D9B6FA8-36A7-0893-755B-7041F14709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B7376B4-A02E-4FA4-BDA6-0069899F008B}"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BE5A2D25-036A-1953-AF64-5D42E90A6E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F48BE8C-E505-F06A-D5DA-CAD3D70908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F755645E-0933-0956-BB68-A8FCEC81C8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D8C4167-1984-1621-A793-01AE13BAB9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4F5201EE-E3E0-39BC-6B9D-FB7D46D233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25604" name="Slide Number Placeholder 3">
            <a:extLst>
              <a:ext uri="{FF2B5EF4-FFF2-40B4-BE49-F238E27FC236}">
                <a16:creationId xmlns:a16="http://schemas.microsoft.com/office/drawing/2014/main" id="{9C53413E-C362-DE66-DEC1-9A501A402D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A5EF0DF-8CEB-4F22-897B-07A1E444A560}"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D0BC83ED-9331-B325-FD96-630F166373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220D780-C201-A533-1841-5556ECD3F6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a:solidFill>
                  <a:srgbClr val="C00000"/>
                </a:solidFill>
                <a:latin typeface="Arial" panose="020B0604020202020204" pitchFamily="34" charset="0"/>
                <a:cs typeface="Arial" panose="020B0604020202020204" pitchFamily="34" charset="0"/>
              </a:rPr>
              <a:t>*The presiding minister says:</a:t>
            </a:r>
            <a:endParaRPr lang="en-GB" sz="1200" dirty="0">
              <a:solidFill>
                <a:srgbClr val="C00000"/>
              </a:solidFill>
              <a:latin typeface="Arial" panose="020B0604020202020204" pitchFamily="34" charset="0"/>
              <a:cs typeface="Arial" panose="020B0604020202020204" pitchFamily="34" charset="0"/>
            </a:endParaRPr>
          </a:p>
        </p:txBody>
      </p:sp>
      <p:sp>
        <p:nvSpPr>
          <p:cNvPr id="27652" name="Slide Number Placeholder 3">
            <a:extLst>
              <a:ext uri="{FF2B5EF4-FFF2-40B4-BE49-F238E27FC236}">
                <a16:creationId xmlns:a16="http://schemas.microsoft.com/office/drawing/2014/main" id="{802AEE7D-7888-F91A-3220-C224D706EE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ED3D4-F7EC-1FA7-B496-1171D793BDFC}"/>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C9E66C74-043A-A0B9-F015-AA55E66C9C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5316873E-43C9-A8E5-F898-7D5EBD7A07A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A hymn or song</a:t>
            </a:r>
            <a:endParaRPr lang="en-GB" sz="1200" kern="1200" dirty="0">
              <a:solidFill>
                <a:schemeClr val="tx1"/>
              </a:solidFill>
              <a:effectLst/>
              <a:latin typeface="+mn-lt"/>
              <a:ea typeface="+mn-ea"/>
              <a:cs typeface="+mn-cs"/>
            </a:endParaRPr>
          </a:p>
        </p:txBody>
      </p:sp>
      <p:sp>
        <p:nvSpPr>
          <p:cNvPr id="27652" name="Slide Number Placeholder 3">
            <a:extLst>
              <a:ext uri="{FF2B5EF4-FFF2-40B4-BE49-F238E27FC236}">
                <a16:creationId xmlns:a16="http://schemas.microsoft.com/office/drawing/2014/main" id="{AC3A4964-271D-3F8C-DAE4-7BC82988B6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5</a:t>
            </a:fld>
            <a:endParaRPr lang="en-US" altLang="en-US"/>
          </a:p>
        </p:txBody>
      </p:sp>
    </p:spTree>
    <p:extLst>
      <p:ext uri="{BB962C8B-B14F-4D97-AF65-F5344CB8AC3E}">
        <p14:creationId xmlns:p14="http://schemas.microsoft.com/office/powerpoint/2010/main" val="2800914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B8849-408E-50D9-E72B-DD29C710C90F}"/>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35A2C170-F433-B103-5FF4-AE932754E9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BDD1EDB1-6479-B76F-7604-A12E75EFBA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dirty="0">
              <a:solidFill>
                <a:srgbClr val="C00000"/>
              </a:solidFill>
              <a:latin typeface="Arial" panose="020B0604020202020204" pitchFamily="34" charset="0"/>
              <a:cs typeface="Arial" panose="020B0604020202020204" pitchFamily="34" charset="0"/>
            </a:endParaRPr>
          </a:p>
        </p:txBody>
      </p:sp>
      <p:sp>
        <p:nvSpPr>
          <p:cNvPr id="27652" name="Slide Number Placeholder 3">
            <a:extLst>
              <a:ext uri="{FF2B5EF4-FFF2-40B4-BE49-F238E27FC236}">
                <a16:creationId xmlns:a16="http://schemas.microsoft.com/office/drawing/2014/main" id="{FFBE8D18-28D2-FEFE-DF7E-33839EA15AA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6</a:t>
            </a:fld>
            <a:endParaRPr lang="en-US" altLang="en-US"/>
          </a:p>
        </p:txBody>
      </p:sp>
    </p:spTree>
    <p:extLst>
      <p:ext uri="{BB962C8B-B14F-4D97-AF65-F5344CB8AC3E}">
        <p14:creationId xmlns:p14="http://schemas.microsoft.com/office/powerpoint/2010/main" val="2742969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FFEE4965-DD0A-21A2-9B11-A9A97E180D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8453327-3A80-C1A8-073D-C64141B792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*This or some other prayer of confession: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CFE2E8CB-81D8-E24F-E509-E7BAF3908A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93A76-2A03-BC1D-937F-0884889BAFA6}"/>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7D80023B-FECD-C642-6788-9A59A198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8FF79D97-6ED7-4C64-2DC2-1742B2EFC8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*This or some other prayer of confession: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53281CAE-876D-FD66-5C81-FC9A6DD89F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8</a:t>
            </a:fld>
            <a:endParaRPr lang="en-US" altLang="en-US"/>
          </a:p>
        </p:txBody>
      </p:sp>
    </p:spTree>
    <p:extLst>
      <p:ext uri="{BB962C8B-B14F-4D97-AF65-F5344CB8AC3E}">
        <p14:creationId xmlns:p14="http://schemas.microsoft.com/office/powerpoint/2010/main" val="3069514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38DE-95E9-547F-97BB-56556158436E}"/>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4A5F4147-446F-F456-79A6-4EBD0DF3CA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3C5C31E3-7634-56B9-EBCC-6B3E2D7FEE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*This or some other prayer of confession: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6A6080C5-75C1-0F66-F39C-034A64A6D0D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9</a:t>
            </a:fld>
            <a:endParaRPr lang="en-US" altLang="en-US"/>
          </a:p>
        </p:txBody>
      </p:sp>
    </p:spTree>
    <p:extLst>
      <p:ext uri="{BB962C8B-B14F-4D97-AF65-F5344CB8AC3E}">
        <p14:creationId xmlns:p14="http://schemas.microsoft.com/office/powerpoint/2010/main" val="2936506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804F5-8557-5716-2115-0005AFC40B5B}"/>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F3CAEBB-A4EC-400B-A977-1A26D0D1C5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BEEDAA86-FF4E-CD58-C4BF-9264396C30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collect of the day or this or some other prayer:</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43E0E725-9958-1638-53A1-0BE5AF9B1C0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10</a:t>
            </a:fld>
            <a:endParaRPr lang="en-US" altLang="en-US"/>
          </a:p>
        </p:txBody>
      </p:sp>
    </p:spTree>
    <p:extLst>
      <p:ext uri="{BB962C8B-B14F-4D97-AF65-F5344CB8AC3E}">
        <p14:creationId xmlns:p14="http://schemas.microsoft.com/office/powerpoint/2010/main" val="327328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A9E5CEB9-52AC-AC24-C739-89128128CF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B14A799A-5EAF-8F06-24B4-15D0F62918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*Two or three readings of Scripture, the last of which is the Gospel.</a:t>
            </a:r>
            <a:endParaRPr lang="en-GB" sz="1200" kern="1200" dirty="0">
              <a:solidFill>
                <a:schemeClr val="tx1"/>
              </a:solidFill>
              <a:effectLst/>
              <a:latin typeface="+mn-lt"/>
              <a:ea typeface="+mn-ea"/>
              <a:cs typeface="+mn-cs"/>
            </a:endParaRPr>
          </a:p>
          <a:p>
            <a:endParaRPr lang="en-GB" altLang="en-US" dirty="0"/>
          </a:p>
        </p:txBody>
      </p:sp>
      <p:sp>
        <p:nvSpPr>
          <p:cNvPr id="56324" name="Slide Number Placeholder 3">
            <a:extLst>
              <a:ext uri="{FF2B5EF4-FFF2-40B4-BE49-F238E27FC236}">
                <a16:creationId xmlns:a16="http://schemas.microsoft.com/office/drawing/2014/main" id="{64228833-514B-94FA-3E59-F067614489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F5F2FF-9CB2-4826-9F81-1717ADA04C02}"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FCC1B709-E0A8-056A-B78E-40B6ED1DE8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8FDB54E2-1CF9-1081-43D3-AA547B1A23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58372" name="Slide Number Placeholder 3">
            <a:extLst>
              <a:ext uri="{FF2B5EF4-FFF2-40B4-BE49-F238E27FC236}">
                <a16:creationId xmlns:a16="http://schemas.microsoft.com/office/drawing/2014/main" id="{9604308B-52AB-459D-22F3-E51EBEA71F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82AA1D6-02D8-4708-B266-7D1A0EDF7638}"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14BA63A0-9F90-F7D4-CA4C-C97BAAC54E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C9588CAE-0AAF-454A-7FB4-13DE8B244D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A sermon, reflection or meditation.</a:t>
            </a:r>
            <a:endParaRPr lang="en-GB" sz="1200" kern="1200" dirty="0">
              <a:solidFill>
                <a:schemeClr val="tx1"/>
              </a:solidFill>
              <a:effectLst/>
              <a:latin typeface="+mn-lt"/>
              <a:ea typeface="+mn-ea"/>
              <a:cs typeface="+mn-cs"/>
            </a:endParaRPr>
          </a:p>
          <a:p>
            <a:endParaRPr lang="en-GB" altLang="en-US" dirty="0"/>
          </a:p>
          <a:p>
            <a:endParaRPr lang="en-GB" altLang="en-US" dirty="0"/>
          </a:p>
        </p:txBody>
      </p:sp>
      <p:sp>
        <p:nvSpPr>
          <p:cNvPr id="70660" name="Slide Number Placeholder 3">
            <a:extLst>
              <a:ext uri="{FF2B5EF4-FFF2-40B4-BE49-F238E27FC236}">
                <a16:creationId xmlns:a16="http://schemas.microsoft.com/office/drawing/2014/main" id="{FDAC18DF-81B2-7EBC-46D1-7414FD8063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A0FB4-8417-7D98-1AB3-D05BBB9CDAFC}"/>
            </a:ext>
          </a:extLst>
        </p:cNvPr>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FCF31C74-C4CC-210C-5FF9-8F84EA4612E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FC854E66-EF9A-A300-9969-0C4F89F5CF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*Prayers of intercession.</a:t>
            </a:r>
            <a:endParaRPr lang="en-GB" sz="1200" kern="1200" dirty="0">
              <a:solidFill>
                <a:schemeClr val="tx1"/>
              </a:solidFill>
              <a:effectLst/>
              <a:latin typeface="+mn-lt"/>
              <a:ea typeface="+mn-ea"/>
              <a:cs typeface="+mn-cs"/>
            </a:endParaRPr>
          </a:p>
        </p:txBody>
      </p:sp>
      <p:sp>
        <p:nvSpPr>
          <p:cNvPr id="70660" name="Slide Number Placeholder 3">
            <a:extLst>
              <a:ext uri="{FF2B5EF4-FFF2-40B4-BE49-F238E27FC236}">
                <a16:creationId xmlns:a16="http://schemas.microsoft.com/office/drawing/2014/main" id="{E3812077-17BC-D9A7-05E4-82992172B9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14</a:t>
            </a:fld>
            <a:endParaRPr lang="en-US" altLang="en-US"/>
          </a:p>
        </p:txBody>
      </p:sp>
    </p:spTree>
    <p:extLst>
      <p:ext uri="{BB962C8B-B14F-4D97-AF65-F5344CB8AC3E}">
        <p14:creationId xmlns:p14="http://schemas.microsoft.com/office/powerpoint/2010/main" val="637900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D6B04-AD33-D20C-99F6-46D9A8F0EE5A}"/>
            </a:ext>
          </a:extLst>
        </p:cNvPr>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876DAC3E-3D08-8153-4496-7F60E7AAF82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FA136C0E-1EF7-3279-3D98-0CD9B8266D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*Prayers of intercession.</a:t>
            </a:r>
            <a:endParaRPr lang="en-GB" sz="1200" kern="1200" dirty="0">
              <a:solidFill>
                <a:schemeClr val="tx1"/>
              </a:solidFill>
              <a:effectLst/>
              <a:latin typeface="+mn-lt"/>
              <a:ea typeface="+mn-ea"/>
              <a:cs typeface="+mn-cs"/>
            </a:endParaRPr>
          </a:p>
        </p:txBody>
      </p:sp>
      <p:sp>
        <p:nvSpPr>
          <p:cNvPr id="70660" name="Slide Number Placeholder 3">
            <a:extLst>
              <a:ext uri="{FF2B5EF4-FFF2-40B4-BE49-F238E27FC236}">
                <a16:creationId xmlns:a16="http://schemas.microsoft.com/office/drawing/2014/main" id="{825B7CDF-3D92-964E-8666-C3A93D6AF8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15</a:t>
            </a:fld>
            <a:endParaRPr lang="en-US" altLang="en-US"/>
          </a:p>
        </p:txBody>
      </p:sp>
    </p:spTree>
    <p:extLst>
      <p:ext uri="{BB962C8B-B14F-4D97-AF65-F5344CB8AC3E}">
        <p14:creationId xmlns:p14="http://schemas.microsoft.com/office/powerpoint/2010/main" val="2285691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E8737-AE6A-0DF2-F32A-743F5A17B1F8}"/>
            </a:ext>
          </a:extLst>
        </p:cNvPr>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48E84108-C06B-A4DE-32A9-CBFABA7353C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08ADA0EF-7A25-536E-A894-1109D9176D7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*Prayers of intercession.</a:t>
            </a:r>
            <a:endParaRPr lang="en-GB" sz="1200" kern="1200" dirty="0">
              <a:solidFill>
                <a:schemeClr val="tx1"/>
              </a:solidFill>
              <a:effectLst/>
              <a:latin typeface="+mn-lt"/>
              <a:ea typeface="+mn-ea"/>
              <a:cs typeface="+mn-cs"/>
            </a:endParaRPr>
          </a:p>
        </p:txBody>
      </p:sp>
      <p:sp>
        <p:nvSpPr>
          <p:cNvPr id="70660" name="Slide Number Placeholder 3">
            <a:extLst>
              <a:ext uri="{FF2B5EF4-FFF2-40B4-BE49-F238E27FC236}">
                <a16:creationId xmlns:a16="http://schemas.microsoft.com/office/drawing/2014/main" id="{17E22608-B6A5-2627-3D59-65823A067C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16</a:t>
            </a:fld>
            <a:endParaRPr lang="en-US" altLang="en-US"/>
          </a:p>
        </p:txBody>
      </p:sp>
    </p:spTree>
    <p:extLst>
      <p:ext uri="{BB962C8B-B14F-4D97-AF65-F5344CB8AC3E}">
        <p14:creationId xmlns:p14="http://schemas.microsoft.com/office/powerpoint/2010/main" val="2405678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1487E-9DB9-E656-5C44-7297BEDF2960}"/>
            </a:ext>
          </a:extLst>
        </p:cNvPr>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53D9AF63-FFF6-1099-2DAA-97D06EAA4B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BF483EC2-9D62-3C40-5E45-74FA445BD4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*Prayers of intercession.</a:t>
            </a:r>
            <a:endParaRPr lang="en-GB" sz="1200" kern="1200" dirty="0">
              <a:solidFill>
                <a:schemeClr val="tx1"/>
              </a:solidFill>
              <a:effectLst/>
              <a:latin typeface="+mn-lt"/>
              <a:ea typeface="+mn-ea"/>
              <a:cs typeface="+mn-cs"/>
            </a:endParaRPr>
          </a:p>
        </p:txBody>
      </p:sp>
      <p:sp>
        <p:nvSpPr>
          <p:cNvPr id="70660" name="Slide Number Placeholder 3">
            <a:extLst>
              <a:ext uri="{FF2B5EF4-FFF2-40B4-BE49-F238E27FC236}">
                <a16:creationId xmlns:a16="http://schemas.microsoft.com/office/drawing/2014/main" id="{F5102FC0-555E-96EF-2AF5-2377FF2BBA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17</a:t>
            </a:fld>
            <a:endParaRPr lang="en-US" altLang="en-US"/>
          </a:p>
        </p:txBody>
      </p:sp>
    </p:spTree>
    <p:extLst>
      <p:ext uri="{BB962C8B-B14F-4D97-AF65-F5344CB8AC3E}">
        <p14:creationId xmlns:p14="http://schemas.microsoft.com/office/powerpoint/2010/main" val="2303436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70FEA-2521-F075-2DFD-D9638C54DBF4}"/>
            </a:ext>
          </a:extLst>
        </p:cNvPr>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9F71F066-4183-2AA0-5218-18AA7B790F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D0D70E8C-40FD-D9E1-4085-C8FEE69BA4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*Prayers of intercession.</a:t>
            </a:r>
            <a:endParaRPr lang="en-GB" sz="1200" kern="1200" dirty="0">
              <a:solidFill>
                <a:schemeClr val="tx1"/>
              </a:solidFill>
              <a:effectLst/>
              <a:latin typeface="+mn-lt"/>
              <a:ea typeface="+mn-ea"/>
              <a:cs typeface="+mn-cs"/>
            </a:endParaRPr>
          </a:p>
        </p:txBody>
      </p:sp>
      <p:sp>
        <p:nvSpPr>
          <p:cNvPr id="70660" name="Slide Number Placeholder 3">
            <a:extLst>
              <a:ext uri="{FF2B5EF4-FFF2-40B4-BE49-F238E27FC236}">
                <a16:creationId xmlns:a16="http://schemas.microsoft.com/office/drawing/2014/main" id="{3804C2A8-A342-6592-C382-BC8072794E2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18</a:t>
            </a:fld>
            <a:endParaRPr lang="en-US" altLang="en-US"/>
          </a:p>
        </p:txBody>
      </p:sp>
    </p:spTree>
    <p:extLst>
      <p:ext uri="{BB962C8B-B14F-4D97-AF65-F5344CB8AC3E}">
        <p14:creationId xmlns:p14="http://schemas.microsoft.com/office/powerpoint/2010/main" val="3370886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C30388E-1B32-7813-1C79-613B1D7F72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922CDDDD-27CE-DB1D-E0D2-CBFC46A1F4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a:p>
        </p:txBody>
      </p:sp>
      <p:sp>
        <p:nvSpPr>
          <p:cNvPr id="87044" name="Slide Number Placeholder 3">
            <a:extLst>
              <a:ext uri="{FF2B5EF4-FFF2-40B4-BE49-F238E27FC236}">
                <a16:creationId xmlns:a16="http://schemas.microsoft.com/office/drawing/2014/main" id="{250D343A-67F5-69D4-1FE9-231519E7F5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28E6045-A1FA-470B-8AC1-1442DB11DA7F}" type="slidenum">
              <a:rPr lang="en-US" altLang="en-US"/>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EC6F5C83-9A1B-D475-BDAD-44643D5F37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B9BFD470-887F-5CDB-7F37-13602897AE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Peace</a:t>
            </a:r>
          </a:p>
          <a:p>
            <a:r>
              <a:rPr lang="en-GB" sz="1200" kern="1200" dirty="0">
                <a:solidFill>
                  <a:schemeClr val="tx1"/>
                </a:solidFill>
                <a:effectLst/>
                <a:latin typeface="+mn-lt"/>
                <a:ea typeface="+mn-ea"/>
                <a:cs typeface="+mn-cs"/>
              </a:rPr>
              <a:t> </a:t>
            </a:r>
          </a:p>
        </p:txBody>
      </p:sp>
      <p:sp>
        <p:nvSpPr>
          <p:cNvPr id="89092" name="Slide Number Placeholder 3">
            <a:extLst>
              <a:ext uri="{FF2B5EF4-FFF2-40B4-BE49-F238E27FC236}">
                <a16:creationId xmlns:a16="http://schemas.microsoft.com/office/drawing/2014/main" id="{A23AC6D6-0220-D389-1100-0A394B7CB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8A95A77-F7A8-46A5-838D-CD4D744BE1B3}" type="slidenum">
              <a:rPr lang="en-US" altLang="en-US">
                <a:solidFill>
                  <a:srgbClr val="000000"/>
                </a:solidFill>
              </a:rPr>
              <a:pPr/>
              <a:t>20</a:t>
            </a:fld>
            <a:endParaRPr lang="en-US" alt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A93ACCB2-00CB-76E4-36FC-DF93514084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C609CC52-0BEA-44EF-42A0-A214426311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All stand.</a:t>
            </a:r>
          </a:p>
          <a:p>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people may greet one another in the name of Christ.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PREPARATION OF THE GIFTS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offerings of the people are presented. Bread and wine are brought to the table (or if already on the table are uncovered). The presiding minister takes the bread and wine and prepares them for use.</a:t>
            </a:r>
          </a:p>
          <a:p>
            <a:endParaRPr lang="en-GB" sz="1200" kern="1200" dirty="0">
              <a:solidFill>
                <a:schemeClr val="tx1"/>
              </a:solidFill>
              <a:effectLst/>
              <a:latin typeface="+mn-lt"/>
              <a:ea typeface="+mn-ea"/>
              <a:cs typeface="+mn-cs"/>
            </a:endParaRPr>
          </a:p>
        </p:txBody>
      </p:sp>
      <p:sp>
        <p:nvSpPr>
          <p:cNvPr id="91140" name="Slide Number Placeholder 3">
            <a:extLst>
              <a:ext uri="{FF2B5EF4-FFF2-40B4-BE49-F238E27FC236}">
                <a16:creationId xmlns:a16="http://schemas.microsoft.com/office/drawing/2014/main" id="{8852161F-4A55-94E5-8C8F-5B77E0C593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04005F2-222A-4235-91F8-EB7F2B5E9F04}" type="slidenum">
              <a:rPr lang="en-US" altLang="en-US">
                <a:solidFill>
                  <a:srgbClr val="000000"/>
                </a:solidFill>
              </a:rPr>
              <a:pPr/>
              <a:t>21</a:t>
            </a:fld>
            <a:endParaRPr lang="en-US" alt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6CBC89C-961C-019A-D0CC-D8CC7B1471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29CE936D-0C75-1FDA-86AC-4AC1B9417B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in these or similar words: </a:t>
            </a:r>
          </a:p>
          <a:p>
            <a:endParaRPr lang="en-US" altLang="en-US" dirty="0"/>
          </a:p>
        </p:txBody>
      </p:sp>
      <p:sp>
        <p:nvSpPr>
          <p:cNvPr id="97284" name="Slide Number Placeholder 3">
            <a:extLst>
              <a:ext uri="{FF2B5EF4-FFF2-40B4-BE49-F238E27FC236}">
                <a16:creationId xmlns:a16="http://schemas.microsoft.com/office/drawing/2014/main" id="{0D3D0406-8B08-E486-ED9A-87BFF52A7C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F6A5F-2600-2DEB-6EBE-5C2E044AD343}"/>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7A46C455-F925-9A4C-4768-D36BA1AA24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64C4DF98-1060-2171-0A08-B37193E890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5EA2D6EA-72AA-A57C-D632-552D07883F0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23</a:t>
            </a:fld>
            <a:endParaRPr lang="en-US" altLang="en-US"/>
          </a:p>
        </p:txBody>
      </p:sp>
    </p:spTree>
    <p:extLst>
      <p:ext uri="{BB962C8B-B14F-4D97-AF65-F5344CB8AC3E}">
        <p14:creationId xmlns:p14="http://schemas.microsoft.com/office/powerpoint/2010/main" val="3759288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B4D20-4844-9475-8499-8C36C16FD252}"/>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84B2F9D6-1FC3-B611-3620-51225A21435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08E79D3A-42E1-F4EB-4C21-83F0ED844B5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37367A67-25EE-6D5E-43E2-4CC65A2E83D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24</a:t>
            </a:fld>
            <a:endParaRPr lang="en-US" altLang="en-US"/>
          </a:p>
        </p:txBody>
      </p:sp>
    </p:spTree>
    <p:extLst>
      <p:ext uri="{BB962C8B-B14F-4D97-AF65-F5344CB8AC3E}">
        <p14:creationId xmlns:p14="http://schemas.microsoft.com/office/powerpoint/2010/main" val="24696388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D5664-8B8F-C2FD-C48F-33254BF83513}"/>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515365FB-5ABC-CA1B-0F6D-678287A3A9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E5C45F05-82E0-5630-84F9-3FFD1B9362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7937DF93-46FB-4D1B-DBDB-1F588C57A8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25</a:t>
            </a:fld>
            <a:endParaRPr lang="en-US" altLang="en-US"/>
          </a:p>
        </p:txBody>
      </p:sp>
    </p:spTree>
    <p:extLst>
      <p:ext uri="{BB962C8B-B14F-4D97-AF65-F5344CB8AC3E}">
        <p14:creationId xmlns:p14="http://schemas.microsoft.com/office/powerpoint/2010/main" val="4051669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EAD4D-C60C-654F-B31A-EAECED4B84A1}"/>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68D7DAA2-828B-E2CF-D4D7-A63B508D63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C2C62A15-86A2-2388-B172-45AADD8A97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DF53FC85-075F-254E-505B-30636DD3E78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26</a:t>
            </a:fld>
            <a:endParaRPr lang="en-US" altLang="en-US"/>
          </a:p>
        </p:txBody>
      </p:sp>
    </p:spTree>
    <p:extLst>
      <p:ext uri="{BB962C8B-B14F-4D97-AF65-F5344CB8AC3E}">
        <p14:creationId xmlns:p14="http://schemas.microsoft.com/office/powerpoint/2010/main" val="811979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95B9-326A-D690-4718-C9BC62370759}"/>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26E6CD15-0384-B48B-734D-D49C437C7BF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F7D2CC79-E685-AA2A-9F18-F5AEF1C099E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9DDDFCCF-AAB0-43FC-1EEA-9252730EE1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27</a:t>
            </a:fld>
            <a:endParaRPr lang="en-US" altLang="en-US"/>
          </a:p>
        </p:txBody>
      </p:sp>
    </p:spTree>
    <p:extLst>
      <p:ext uri="{BB962C8B-B14F-4D97-AF65-F5344CB8AC3E}">
        <p14:creationId xmlns:p14="http://schemas.microsoft.com/office/powerpoint/2010/main" val="1952313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831A4AD3-CE08-1EDC-8E28-EBA35B0CBF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F9FFCE0F-8D62-D54C-6807-3CAFBA5005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b="1" dirty="0"/>
          </a:p>
        </p:txBody>
      </p:sp>
      <p:sp>
        <p:nvSpPr>
          <p:cNvPr id="105476" name="Slide Number Placeholder 3">
            <a:extLst>
              <a:ext uri="{FF2B5EF4-FFF2-40B4-BE49-F238E27FC236}">
                <a16:creationId xmlns:a16="http://schemas.microsoft.com/office/drawing/2014/main" id="{417A80EC-9A37-B1A4-75E6-DD1BB96D38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672E449-06CA-4B22-A250-CC85828C9D5A}" type="slidenum">
              <a:rPr lang="en-US" altLang="en-US"/>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69E2165F-2825-5BAD-8C91-7FFC98AB90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CEF817A9-0C04-183B-F6D2-2A8DA3D0E3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E076D528-8ADA-640A-CBE9-DA4C14E221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29</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3BDE8-C8D7-8CAC-DA11-98E8395123C9}"/>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65197754-1C41-5DF1-90C4-A9376E33B4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B0E6E287-551E-B898-5735-7E96F2E405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76F93888-3BA6-E648-53D0-E86197D606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30</a:t>
            </a:fld>
            <a:endParaRPr lang="en-US" altLang="en-US"/>
          </a:p>
        </p:txBody>
      </p:sp>
    </p:spTree>
    <p:extLst>
      <p:ext uri="{BB962C8B-B14F-4D97-AF65-F5344CB8AC3E}">
        <p14:creationId xmlns:p14="http://schemas.microsoft.com/office/powerpoint/2010/main" val="2660009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C29A3-4277-8920-5FE0-7EE3479FB374}"/>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0ECD4B4C-AF08-8213-6F54-594890E643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3EE5EB39-F4F4-CDFC-D0E1-40E5DA427F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544E9C7D-6D15-3EE1-650E-785772F0EB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31</a:t>
            </a:fld>
            <a:endParaRPr lang="en-US" altLang="en-US"/>
          </a:p>
        </p:txBody>
      </p:sp>
    </p:spTree>
    <p:extLst>
      <p:ext uri="{BB962C8B-B14F-4D97-AF65-F5344CB8AC3E}">
        <p14:creationId xmlns:p14="http://schemas.microsoft.com/office/powerpoint/2010/main" val="23053983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AE98-83C1-DACB-9679-EA8423A2E0DE}"/>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BC9B0179-CD76-D398-A1BC-4B54E55415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5D52A864-CC2E-6F68-1F45-E402BAFD37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15CDEBF1-4EB9-55F8-8AFC-C337A473C0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32</a:t>
            </a:fld>
            <a:endParaRPr lang="en-US" altLang="en-US"/>
          </a:p>
        </p:txBody>
      </p:sp>
    </p:spTree>
    <p:extLst>
      <p:ext uri="{BB962C8B-B14F-4D97-AF65-F5344CB8AC3E}">
        <p14:creationId xmlns:p14="http://schemas.microsoft.com/office/powerpoint/2010/main" val="2870439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1243A-60F4-CCBC-2403-A3CDF1CC411B}"/>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1B002141-6966-48E0-E851-FBA9420CD8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7B18BFE5-7F47-DC3D-6E51-8AF32A1EA0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41E37680-8EF8-7A57-CF35-5C0328BEFB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33</a:t>
            </a:fld>
            <a:endParaRPr lang="en-US" altLang="en-US"/>
          </a:p>
        </p:txBody>
      </p:sp>
    </p:spTree>
    <p:extLst>
      <p:ext uri="{BB962C8B-B14F-4D97-AF65-F5344CB8AC3E}">
        <p14:creationId xmlns:p14="http://schemas.microsoft.com/office/powerpoint/2010/main" val="1670990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7426B-7180-38B0-B8E2-B3FF761C61CA}"/>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A495B4AE-D821-7FA9-CCB0-67D9452785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09AEB043-D884-AC60-7CD5-BB03F100D7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CFD80E19-41C6-18BE-F990-5442BCA2FE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34</a:t>
            </a:fld>
            <a:endParaRPr lang="en-US" altLang="en-US"/>
          </a:p>
        </p:txBody>
      </p:sp>
    </p:spTree>
    <p:extLst>
      <p:ext uri="{BB962C8B-B14F-4D97-AF65-F5344CB8AC3E}">
        <p14:creationId xmlns:p14="http://schemas.microsoft.com/office/powerpoint/2010/main" val="3565195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F04E0832-D2F0-AE42-703E-ABD316D767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a:extLst>
              <a:ext uri="{FF2B5EF4-FFF2-40B4-BE49-F238E27FC236}">
                <a16:creationId xmlns:a16="http://schemas.microsoft.com/office/drawing/2014/main" id="{FE0CA8A0-86E1-F3D7-E6B5-40BCE34FC9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*The Lord’s Prayer</a:t>
            </a:r>
          </a:p>
        </p:txBody>
      </p:sp>
      <p:sp>
        <p:nvSpPr>
          <p:cNvPr id="121860" name="Slide Number Placeholder 3">
            <a:extLst>
              <a:ext uri="{FF2B5EF4-FFF2-40B4-BE49-F238E27FC236}">
                <a16:creationId xmlns:a16="http://schemas.microsoft.com/office/drawing/2014/main" id="{D695ACE0-98AD-20ED-9D2B-78A66DE67B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1453BC5-99A6-4942-9019-19ABEDAFAF30}" type="slidenum">
              <a:rPr lang="en-US" altLang="en-US">
                <a:solidFill>
                  <a:srgbClr val="000000"/>
                </a:solidFill>
              </a:rPr>
              <a:pPr/>
              <a:t>35</a:t>
            </a:fld>
            <a:endParaRPr lang="en-US" altLang="en-US">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3B5B7585-669A-7DE1-C8BD-1D6C1F2F04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6B3CCAC3-FC31-6353-9338-2ADE6401A1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US" altLang="en-US"/>
          </a:p>
        </p:txBody>
      </p:sp>
      <p:sp>
        <p:nvSpPr>
          <p:cNvPr id="123908" name="Slide Number Placeholder 3">
            <a:extLst>
              <a:ext uri="{FF2B5EF4-FFF2-40B4-BE49-F238E27FC236}">
                <a16:creationId xmlns:a16="http://schemas.microsoft.com/office/drawing/2014/main" id="{EBBD4A0C-9783-5AA4-11D7-23269FE6AA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124D1C2-C283-463B-99DA-0FC8CDC844C6}" type="slidenum">
              <a:rPr lang="en-US" altLang="en-US">
                <a:solidFill>
                  <a:srgbClr val="000000"/>
                </a:solidFill>
              </a:rPr>
              <a:pPr/>
              <a:t>36</a:t>
            </a:fld>
            <a:endParaRPr lang="en-US" alt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FC347483-DE26-9920-531A-8E5EE599B1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4E467E39-49CC-1D75-3291-8629B2FC29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i="1"/>
          </a:p>
        </p:txBody>
      </p:sp>
      <p:sp>
        <p:nvSpPr>
          <p:cNvPr id="125956" name="Slide Number Placeholder 3">
            <a:extLst>
              <a:ext uri="{FF2B5EF4-FFF2-40B4-BE49-F238E27FC236}">
                <a16:creationId xmlns:a16="http://schemas.microsoft.com/office/drawing/2014/main" id="{9EEAFFF3-8BE8-EFD6-C81A-55D42F271A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572E8E5-D2A6-475D-8D9D-4364658036E7}" type="slidenum">
              <a:rPr lang="en-US" altLang="en-US">
                <a:solidFill>
                  <a:srgbClr val="000000"/>
                </a:solidFill>
              </a:rPr>
              <a:pPr/>
              <a:t>37</a:t>
            </a:fld>
            <a:endParaRPr lang="en-US" altLang="en-US">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B1B57D7-CDF7-426D-0A6E-198DC16CE6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id="{38412D68-CF22-8E07-91D5-8E34DF458C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a:p>
        </p:txBody>
      </p:sp>
      <p:sp>
        <p:nvSpPr>
          <p:cNvPr id="128004" name="Slide Number Placeholder 3">
            <a:extLst>
              <a:ext uri="{FF2B5EF4-FFF2-40B4-BE49-F238E27FC236}">
                <a16:creationId xmlns:a16="http://schemas.microsoft.com/office/drawing/2014/main" id="{3D9015F6-5077-ED82-91B4-45F213DD4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A78125E-6BFF-4D92-AC7D-8F6A868969AA}" type="slidenum">
              <a:rPr lang="en-US" altLang="en-US">
                <a:solidFill>
                  <a:srgbClr val="000000"/>
                </a:solidFill>
              </a:rPr>
              <a:pPr/>
              <a:t>38</a:t>
            </a:fld>
            <a:endParaRPr lang="en-US" altLang="en-US">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DC4A02F5-8027-BB7F-4CFF-28B6A028F50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9EBED06B-5C95-91D7-3005-74F8C6B1DB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breaks the bread, saying:</a:t>
            </a:r>
          </a:p>
          <a:p>
            <a:endParaRPr lang="en-GB" altLang="en-US" dirty="0"/>
          </a:p>
          <a:p>
            <a:endParaRPr lang="en-GB"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Silence, all seated or kneeling</a:t>
            </a:r>
            <a:endParaRPr lang="en-GB" sz="1200" kern="1200" dirty="0">
              <a:solidFill>
                <a:schemeClr val="tx1"/>
              </a:solidFill>
              <a:effectLst/>
              <a:latin typeface="+mn-lt"/>
              <a:ea typeface="+mn-ea"/>
              <a:cs typeface="+mn-cs"/>
            </a:endParaRPr>
          </a:p>
          <a:p>
            <a:endParaRPr lang="en-GB" altLang="en-US" dirty="0"/>
          </a:p>
        </p:txBody>
      </p:sp>
      <p:sp>
        <p:nvSpPr>
          <p:cNvPr id="130052" name="Slide Number Placeholder 3">
            <a:extLst>
              <a:ext uri="{FF2B5EF4-FFF2-40B4-BE49-F238E27FC236}">
                <a16:creationId xmlns:a16="http://schemas.microsoft.com/office/drawing/2014/main" id="{ED782370-2438-9751-0854-C75A5C631A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39</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7D4D3-8847-B4ED-C91E-E325C1A16E22}"/>
            </a:ext>
          </a:extLst>
        </p:cNvPr>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0A709D02-F966-4925-02AF-BA5B1A93E8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21BEC3B2-3663-07B5-0DD9-E2423D12EC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30052" name="Slide Number Placeholder 3">
            <a:extLst>
              <a:ext uri="{FF2B5EF4-FFF2-40B4-BE49-F238E27FC236}">
                <a16:creationId xmlns:a16="http://schemas.microsoft.com/office/drawing/2014/main" id="{44EBE1C4-BDBF-AC17-2DA0-4B0331302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40</a:t>
            </a:fld>
            <a:endParaRPr lang="en-US" altLang="en-US"/>
          </a:p>
        </p:txBody>
      </p:sp>
    </p:spTree>
    <p:extLst>
      <p:ext uri="{BB962C8B-B14F-4D97-AF65-F5344CB8AC3E}">
        <p14:creationId xmlns:p14="http://schemas.microsoft.com/office/powerpoint/2010/main" val="8895166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9A5BD362-1A02-798A-F044-CD1A430C4D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911C7A6-2E27-C262-25EE-12D7C58A4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*The presiding minister, those assisting with the distribution, and the people receive.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words of invitation are used:</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Jesus said, “I am the bread of life. Whoever comes to me will never be hungry, and whoever believes in me will never be thirsty.” Draw near with faith.</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*Words such as the following are said during the distribution:</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body of Christ, the bread of heaven. </a:t>
            </a:r>
            <a:r>
              <a:rPr lang="en-US"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blood of Christ, the cup of salvation. </a:t>
            </a:r>
            <a:r>
              <a:rPr lang="en-US"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elements that remain are covered with a suitable cloth.</a:t>
            </a:r>
            <a:endParaRPr lang="en-GB" sz="1200" kern="1200" dirty="0">
              <a:solidFill>
                <a:schemeClr val="tx1"/>
              </a:solidFill>
              <a:effectLst/>
              <a:latin typeface="+mn-lt"/>
              <a:ea typeface="+mn-ea"/>
              <a:cs typeface="+mn-cs"/>
            </a:endParaRPr>
          </a:p>
        </p:txBody>
      </p:sp>
      <p:sp>
        <p:nvSpPr>
          <p:cNvPr id="136196" name="Slide Number Placeholder 3">
            <a:extLst>
              <a:ext uri="{FF2B5EF4-FFF2-40B4-BE49-F238E27FC236}">
                <a16:creationId xmlns:a16="http://schemas.microsoft.com/office/drawing/2014/main" id="{675B871D-722D-5FA7-E4A2-2AAD967ED3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4D5056-41D1-4531-9B35-66F1C15A141B}" type="slidenum">
              <a:rPr lang="en-US" altLang="en-US">
                <a:solidFill>
                  <a:srgbClr val="000000"/>
                </a:solidFill>
              </a:rPr>
              <a:pPr/>
              <a:t>41</a:t>
            </a:fld>
            <a:endParaRPr lang="en-US" altLang="en-US">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39939842-7DBB-FFCE-BA48-0A63B046DF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a:extLst>
              <a:ext uri="{FF2B5EF4-FFF2-40B4-BE49-F238E27FC236}">
                <a16:creationId xmlns:a16="http://schemas.microsoft.com/office/drawing/2014/main" id="{CBF291DB-8767-FD43-227A-39401E0BFF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
        <p:nvSpPr>
          <p:cNvPr id="138244" name="Slide Number Placeholder 3">
            <a:extLst>
              <a:ext uri="{FF2B5EF4-FFF2-40B4-BE49-F238E27FC236}">
                <a16:creationId xmlns:a16="http://schemas.microsoft.com/office/drawing/2014/main" id="{E0642E10-618F-4D6F-EFCB-998080C605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3EA5818-D53D-45B4-981B-228713108155}" type="slidenum">
              <a:rPr lang="en-US" altLang="en-US"/>
              <a:pPr/>
              <a:t>42</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C66DB56A-6376-97B5-72A4-AA07984494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4CA6D66D-CF2D-4A07-9AFA-A9667ABF39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140292" name="Slide Number Placeholder 3">
            <a:extLst>
              <a:ext uri="{FF2B5EF4-FFF2-40B4-BE49-F238E27FC236}">
                <a16:creationId xmlns:a16="http://schemas.microsoft.com/office/drawing/2014/main" id="{B8909A2D-4C0F-8F9A-9CE3-11B1F3E61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43</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C3238-5144-4814-8375-E7F92843875C}"/>
            </a:ext>
          </a:extLst>
        </p:cNvPr>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35554F1E-9510-DA43-0FF8-7949FA62920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89D26CCD-08F1-ABA2-8D6A-197CB0E130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hymn or song</a:t>
            </a:r>
          </a:p>
        </p:txBody>
      </p:sp>
      <p:sp>
        <p:nvSpPr>
          <p:cNvPr id="140292" name="Slide Number Placeholder 3">
            <a:extLst>
              <a:ext uri="{FF2B5EF4-FFF2-40B4-BE49-F238E27FC236}">
                <a16:creationId xmlns:a16="http://schemas.microsoft.com/office/drawing/2014/main" id="{547FDEB5-15E3-D605-F749-E228F5D016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44</a:t>
            </a:fld>
            <a:endParaRPr lang="en-US" altLang="en-US"/>
          </a:p>
        </p:txBody>
      </p:sp>
    </p:spTree>
    <p:extLst>
      <p:ext uri="{BB962C8B-B14F-4D97-AF65-F5344CB8AC3E}">
        <p14:creationId xmlns:p14="http://schemas.microsoft.com/office/powerpoint/2010/main" val="962588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AFA5A6D7-134D-13EB-10CE-14E6A0EA78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id="{6F4E6E19-8026-D87F-9608-440F7E2ABF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a:t>
            </a:r>
          </a:p>
          <a:p>
            <a:r>
              <a:rPr lang="en-GB" sz="1200" kern="1200" dirty="0">
                <a:solidFill>
                  <a:schemeClr val="tx1"/>
                </a:solidFill>
                <a:effectLst/>
                <a:latin typeface="+mn-lt"/>
                <a:ea typeface="+mn-ea"/>
                <a:cs typeface="+mn-cs"/>
              </a:rPr>
              <a:t> </a:t>
            </a:r>
          </a:p>
        </p:txBody>
      </p:sp>
      <p:sp>
        <p:nvSpPr>
          <p:cNvPr id="146436" name="Slide Number Placeholder 3">
            <a:extLst>
              <a:ext uri="{FF2B5EF4-FFF2-40B4-BE49-F238E27FC236}">
                <a16:creationId xmlns:a16="http://schemas.microsoft.com/office/drawing/2014/main" id="{94AC2F8B-A797-1547-1CA1-B79D88E1BC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77027B5-E62C-475A-97B0-301C541EA796}" type="slidenum">
              <a:rPr lang="en-US" altLang="en-US"/>
              <a:pPr/>
              <a:t>45</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F8AF6-1DB5-D0B2-5C87-2133200A560C}"/>
            </a:ext>
          </a:extLst>
        </p:cNvPr>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1E22D299-0C69-820E-A2C4-01D7B5E88C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id="{229BD306-8F6F-D4D3-8FF4-D8AA3C9A583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a:t>
            </a:r>
          </a:p>
        </p:txBody>
      </p:sp>
      <p:sp>
        <p:nvSpPr>
          <p:cNvPr id="146436" name="Slide Number Placeholder 3">
            <a:extLst>
              <a:ext uri="{FF2B5EF4-FFF2-40B4-BE49-F238E27FC236}">
                <a16:creationId xmlns:a16="http://schemas.microsoft.com/office/drawing/2014/main" id="{49D547BB-996E-1456-0B51-AE27B55420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77027B5-E62C-475A-97B0-301C541EA796}" type="slidenum">
              <a:rPr lang="en-US" altLang="en-US"/>
              <a:pPr/>
              <a:t>46</a:t>
            </a:fld>
            <a:endParaRPr lang="en-US" altLang="en-US"/>
          </a:p>
        </p:txBody>
      </p:sp>
    </p:spTree>
    <p:extLst>
      <p:ext uri="{BB962C8B-B14F-4D97-AF65-F5344CB8AC3E}">
        <p14:creationId xmlns:p14="http://schemas.microsoft.com/office/powerpoint/2010/main" val="2306333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79C68-3CB0-65D2-2B36-EFC4061F2598}"/>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0D766EB6-F540-B9EF-81F6-322E1F8C05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7E46AD76-0271-E64C-D751-7BB1ABE103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A136F7D8-76D4-2E02-09D8-DBB2FC8906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47</a:t>
            </a:fld>
            <a:endParaRPr lang="en-US" altLang="en-US"/>
          </a:p>
        </p:txBody>
      </p:sp>
    </p:spTree>
    <p:extLst>
      <p:ext uri="{BB962C8B-B14F-4D97-AF65-F5344CB8AC3E}">
        <p14:creationId xmlns:p14="http://schemas.microsoft.com/office/powerpoint/2010/main" val="1099600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7273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433F30-998B-EA55-E32E-71CD33E5E3C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PART OF THE SERVICE</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1453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932877-2F03-4F6B-27F7-94ACA0989E86}"/>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9959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B30977-A57C-59CF-8DCE-C115E559E2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3275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836273-F2D9-20E7-F418-6CAB33760FEF}"/>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SACRAMENT</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819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FA9DF1-FF15-CCCA-0F1F-1A60A28172F4}"/>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3138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225838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2458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53F3FA-85C2-3C1B-98AD-553C6DDF57EE}"/>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6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FC2C8-6366-52EF-082F-336C66A6E366}"/>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PART OF THE SERVICE</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7908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474EDD-B394-6F07-EBE2-D78248F573DA}"/>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0136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D5294-20A7-D36D-8ABE-F07213AB326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32469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FED5CD-153A-C541-522B-953D7EAC3AE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SACRAMENT</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0560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1D508E-A461-61F7-D282-39B46B8DFB5C}"/>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2770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8874C7-2090-5FC8-4954-ABF02AA323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PART OF THE SERVICE</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6354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B7568A-73F9-AFCD-5718-B0C0367D0C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SUPPER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72880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66CAD5-430F-D1C6-167F-75E36707E120}"/>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82056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MC text slide 1">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FBD6B1-7E71-C3B1-16B2-BA832F2F7606}"/>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78684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2C52A9-D163-9D04-DE54-F616EAD421C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MINISTRY OF THE WORD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70432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FE631C-0089-0733-0173-30EF827F930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PRAYER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22982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64A74C-E65A-FE69-F988-D36A23175047}"/>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PRAYERS AND DISMISSAL</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37923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1"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2" r:id="rId1"/>
    <p:sldLayoutId id="2147483993" r:id="rId2"/>
    <p:sldLayoutId id="2147483999"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29A4B0-9EAA-65C6-00D3-A8B4C5EABD04}"/>
              </a:ext>
            </a:extLst>
          </p:cNvPr>
          <p:cNvSpPr/>
          <p:nvPr/>
        </p:nvSpPr>
        <p:spPr>
          <a:xfrm>
            <a:off x="693738" y="277813"/>
            <a:ext cx="10955337" cy="3693319"/>
          </a:xfrm>
          <a:prstGeom prst="rect">
            <a:avLst/>
          </a:prstGeom>
        </p:spPr>
        <p:txBody>
          <a:bodyPr>
            <a:spAutoFit/>
          </a:bodyPr>
          <a:lstStyle/>
          <a:p>
            <a:pPr>
              <a:defRPr/>
            </a:pPr>
            <a:r>
              <a:rPr lang="en-GB" b="1" dirty="0">
                <a:latin typeface="Arial" panose="020B0604020202020204" pitchFamily="34" charset="0"/>
                <a:cs typeface="Arial" panose="020B0604020202020204" pitchFamily="34" charset="0"/>
              </a:rPr>
              <a:t>A Second Additional Order of Holy Communion for Ordinary Seasons</a:t>
            </a:r>
          </a:p>
          <a:p>
            <a:pPr>
              <a:defRPr/>
            </a:pPr>
            <a:endParaRPr lang="en-GB" dirty="0"/>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feel free to amend, add or delete slides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rubric for the service is given in the notes for each slide. </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asterisks indicate the basic elements of the service; other sections may be omitted.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In some cases alternative prayers or other elements are provided. Please delete the slides containing the alternative options as appropriate.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You may wish to add in the names/numbers of the hymns or songs on the appropriate slides, or to insert slides containing the words of the hymns if your church has the relevant permissions.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You may wish to add in slides containing the Bible readings.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replace the collect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version of the Lord’s Prayer is not to be used.</a:t>
            </a:r>
          </a:p>
          <a:p>
            <a:pPr>
              <a:defRPr/>
            </a:pPr>
            <a:r>
              <a:rPr lang="en-GB" b="1" dirty="0">
                <a:latin typeface="Arial" panose="020B0604020202020204" pitchFamily="34" charset="0"/>
                <a:cs typeface="Arial" panose="020B0604020202020204" pitchFamily="34" charset="0"/>
              </a:rPr>
              <a:t>Please delete this slide before you use this presentation in a service.</a:t>
            </a:r>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11AECFE-DCC6-A9DF-5A4D-1D1213DEA65E}"/>
              </a:ext>
            </a:extLst>
          </p:cNvPr>
          <p:cNvSpPr>
            <a:spLocks noGrp="1" noChangeArrowheads="1"/>
          </p:cNvSpPr>
          <p:nvPr>
            <p:ph type="ctrTitle"/>
          </p:nvPr>
        </p:nvSpPr>
        <p:spPr bwMode="auto">
          <a:xfrm>
            <a:off x="2208213" y="3277394"/>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 SECOND </a:t>
            </a:r>
            <a:br>
              <a:rPr lang="en-GB" altLang="en-US" b="1" dirty="0"/>
            </a:br>
            <a:r>
              <a:rPr lang="en-GB" altLang="en-US" b="1" dirty="0"/>
              <a:t>ADDITIONAL </a:t>
            </a:r>
            <a:br>
              <a:rPr lang="en-GB" altLang="en-US" b="1" dirty="0"/>
            </a:br>
            <a:r>
              <a:rPr lang="en-GB" altLang="en-US" b="1" dirty="0"/>
              <a:t>SERVICE OF HOLY COMMUNION FOR ORDINARY SEASONS</a:t>
            </a:r>
            <a:endParaRPr lang="en-GB"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64E4F5EE-729C-F01E-379C-9C9203103F69}"/>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GATHERING OF </a:t>
            </a:r>
            <a:br>
              <a:rPr lang="en-GB" altLang="en-US" b="1"/>
            </a:br>
            <a:r>
              <a:rPr lang="en-GB" altLang="en-US" b="1"/>
              <a:t>THE PEOPLE OF GOD</a:t>
            </a:r>
            <a:endParaRPr lang="en-GB"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a:extLst>
              <a:ext uri="{FF2B5EF4-FFF2-40B4-BE49-F238E27FC236}">
                <a16:creationId xmlns:a16="http://schemas.microsoft.com/office/drawing/2014/main" id="{6A5A6478-6428-BCCA-111F-627FD60C04BF}"/>
              </a:ext>
            </a:extLst>
          </p:cNvPr>
          <p:cNvSpPr txBox="1">
            <a:spLocks noChangeArrowheads="1"/>
          </p:cNvSpPr>
          <p:nvPr/>
        </p:nvSpPr>
        <p:spPr bwMode="auto">
          <a:xfrm>
            <a:off x="2136775" y="857250"/>
            <a:ext cx="9174163"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a:solidFill>
                  <a:srgbClr val="C00000"/>
                </a:solidFill>
                <a:latin typeface="Arial" panose="020B0604020202020204" pitchFamily="34" charset="0"/>
                <a:cs typeface="Arial" panose="020B0604020202020204" pitchFamily="34" charset="0"/>
              </a:rPr>
              <a:t>*The presiding minister says:</a:t>
            </a:r>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Jesus said, “I am the bread of life.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Whoever comes to me will never be hungry, and whoever believes in me will never be thirsty.”</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13744-6091-AC16-D367-9BE8C0EA3847}"/>
            </a:ext>
          </a:extLst>
        </p:cNvPr>
        <p:cNvGrpSpPr/>
        <p:nvPr/>
      </p:nvGrpSpPr>
      <p:grpSpPr>
        <a:xfrm>
          <a:off x="0" y="0"/>
          <a:ext cx="0" cy="0"/>
          <a:chOff x="0" y="0"/>
          <a:chExt cx="0" cy="0"/>
        </a:xfrm>
      </p:grpSpPr>
      <p:sp>
        <p:nvSpPr>
          <p:cNvPr id="26626" name="TextBox 7">
            <a:extLst>
              <a:ext uri="{FF2B5EF4-FFF2-40B4-BE49-F238E27FC236}">
                <a16:creationId xmlns:a16="http://schemas.microsoft.com/office/drawing/2014/main" id="{02EF9C8C-84AC-0E1B-F419-D2D077FA5AA5}"/>
              </a:ext>
            </a:extLst>
          </p:cNvPr>
          <p:cNvSpPr txBox="1">
            <a:spLocks noChangeArrowheads="1"/>
          </p:cNvSpPr>
          <p:nvPr/>
        </p:nvSpPr>
        <p:spPr bwMode="auto">
          <a:xfrm>
            <a:off x="1508918" y="2533650"/>
            <a:ext cx="91741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sz="3600" b="1" dirty="0">
                <a:latin typeface="Arial" panose="020B0604020202020204" pitchFamily="34" charset="0"/>
                <a:cs typeface="Arial" panose="020B0604020202020204" pitchFamily="34" charset="0"/>
              </a:rPr>
              <a:t>Hymn</a:t>
            </a:r>
          </a:p>
          <a:p>
            <a:pPr algn="ctr"/>
            <a:r>
              <a:rPr lang="en-GB" sz="36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62367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38ABD-0D10-59DC-B3CC-167FE7089A4A}"/>
            </a:ext>
          </a:extLst>
        </p:cNvPr>
        <p:cNvGrpSpPr/>
        <p:nvPr/>
      </p:nvGrpSpPr>
      <p:grpSpPr>
        <a:xfrm>
          <a:off x="0" y="0"/>
          <a:ext cx="0" cy="0"/>
          <a:chOff x="0" y="0"/>
          <a:chExt cx="0" cy="0"/>
        </a:xfrm>
      </p:grpSpPr>
      <p:sp>
        <p:nvSpPr>
          <p:cNvPr id="26626" name="TextBox 7">
            <a:extLst>
              <a:ext uri="{FF2B5EF4-FFF2-40B4-BE49-F238E27FC236}">
                <a16:creationId xmlns:a16="http://schemas.microsoft.com/office/drawing/2014/main" id="{D07D70B0-F220-6F44-E717-53916A021BA5}"/>
              </a:ext>
            </a:extLst>
          </p:cNvPr>
          <p:cNvSpPr txBox="1">
            <a:spLocks noChangeArrowheads="1"/>
          </p:cNvSpPr>
          <p:nvPr/>
        </p:nvSpPr>
        <p:spPr bwMode="auto">
          <a:xfrm>
            <a:off x="2136775" y="1178984"/>
            <a:ext cx="917416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a:latin typeface="Arial" panose="020B0604020202020204" pitchFamily="34" charset="0"/>
                <a:cs typeface="Arial" panose="020B0604020202020204" pitchFamily="34" charset="0"/>
              </a:rPr>
              <a:t>Holy God, we gather near</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just as the crowds gathered around your Son, Jesus.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Help us to do your work:</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to believe in the one you have sent,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Jesus Christ our Lord.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4795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7">
            <a:extLst>
              <a:ext uri="{FF2B5EF4-FFF2-40B4-BE49-F238E27FC236}">
                <a16:creationId xmlns:a16="http://schemas.microsoft.com/office/drawing/2014/main" id="{B6649DED-2A0C-8BE3-BCAF-8744226D0118}"/>
              </a:ext>
            </a:extLst>
          </p:cNvPr>
          <p:cNvSpPr txBox="1">
            <a:spLocks noChangeArrowheads="1"/>
          </p:cNvSpPr>
          <p:nvPr/>
        </p:nvSpPr>
        <p:spPr bwMode="auto">
          <a:xfrm>
            <a:off x="1679575" y="763476"/>
            <a:ext cx="1001168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Let us confess our sins to God and prepare to meet him in word and sacrament.</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 </a:t>
            </a:r>
            <a:endParaRPr lang="en-GB" sz="2400" dirty="0">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Silence</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Jesus, you came that we might have life in all its fullness.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dirty="0">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554CB-FD94-2AED-B591-90D6D56C55FC}"/>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205A3B8C-A543-2D21-C698-D40ADC59BBB5}"/>
              </a:ext>
            </a:extLst>
          </p:cNvPr>
          <p:cNvSpPr txBox="1">
            <a:spLocks noChangeArrowheads="1"/>
          </p:cNvSpPr>
          <p:nvPr/>
        </p:nvSpPr>
        <p:spPr bwMode="auto">
          <a:xfrm>
            <a:off x="1679575" y="763476"/>
            <a:ext cx="1001168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Lord Jesus, we have followed our own ways and desires.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Christ,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Christ,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Jesus, you will raise us up on the last day.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endParaRPr lang="en-GB" sz="36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491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3C1D7-18FA-E46D-041D-99DA99C7C20A}"/>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A9B5EFCC-98AA-A705-1A2F-149E772B379B}"/>
              </a:ext>
            </a:extLst>
          </p:cNvPr>
          <p:cNvSpPr txBox="1">
            <a:spLocks noChangeArrowheads="1"/>
          </p:cNvSpPr>
          <p:nvPr/>
        </p:nvSpPr>
        <p:spPr bwMode="auto">
          <a:xfrm>
            <a:off x="1679575" y="763476"/>
            <a:ext cx="1001168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Our loving God has mercy on us and forgives our sins. </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Amen. Thanks be to God.</a:t>
            </a:r>
            <a:endParaRPr lang="en-GB" sz="3600" dirty="0">
              <a:latin typeface="Arial" panose="020B0604020202020204" pitchFamily="34" charset="0"/>
              <a:cs typeface="Arial" panose="020B0604020202020204" pitchFamily="34" charset="0"/>
            </a:endParaRPr>
          </a:p>
          <a:p>
            <a:endParaRPr lang="en-GB" sz="3600" dirty="0">
              <a:solidFill>
                <a:srgbClr val="C00000"/>
              </a:solidFill>
              <a:latin typeface="Arial" panose="020B0604020202020204" pitchFamily="34" charset="0"/>
              <a:cs typeface="Arial" panose="020B0604020202020204" pitchFamily="34" charset="0"/>
            </a:endParaRPr>
          </a:p>
          <a:p>
            <a:endParaRPr lang="en-GB" sz="36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0087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540B8-BED4-25F5-6A5E-C938D7588A9F}"/>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3ABF6CB4-D881-AFD1-6DBD-5F82DDC205DD}"/>
              </a:ext>
            </a:extLst>
          </p:cNvPr>
          <p:cNvSpPr txBox="1">
            <a:spLocks noChangeArrowheads="1"/>
          </p:cNvSpPr>
          <p:nvPr/>
        </p:nvSpPr>
        <p:spPr bwMode="auto">
          <a:xfrm>
            <a:off x="1679575" y="691445"/>
            <a:ext cx="973349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Gracious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your Son Jesus Christ fed the hungry with the bread of life and the word of your kingdom. Renew your people with your heavenly grace, and in all our weakness sustain us by your true and living bread, even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966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F3EB1397-716F-359B-11DF-B7E3A3F19847}"/>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MINISTRY </a:t>
            </a:r>
            <a:br>
              <a:rPr lang="en-GB" altLang="en-US" b="1"/>
            </a:br>
            <a:r>
              <a:rPr lang="en-GB" altLang="en-US" b="1"/>
              <a:t>OF THE WORD</a:t>
            </a:r>
            <a:endParaRPr lang="en-GB"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7">
            <a:extLst>
              <a:ext uri="{FF2B5EF4-FFF2-40B4-BE49-F238E27FC236}">
                <a16:creationId xmlns:a16="http://schemas.microsoft.com/office/drawing/2014/main" id="{6444DA82-1061-50AC-BA19-945D824E258F}"/>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Sermon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6F42A-0BD9-F8AC-9A2B-6A15A2466D5A}"/>
            </a:ext>
          </a:extLst>
        </p:cNvPr>
        <p:cNvGrpSpPr/>
        <p:nvPr/>
      </p:nvGrpSpPr>
      <p:grpSpPr>
        <a:xfrm>
          <a:off x="0" y="0"/>
          <a:ext cx="0" cy="0"/>
          <a:chOff x="0" y="0"/>
          <a:chExt cx="0" cy="0"/>
        </a:xfrm>
      </p:grpSpPr>
      <p:sp>
        <p:nvSpPr>
          <p:cNvPr id="69634" name="TextBox 7">
            <a:extLst>
              <a:ext uri="{FF2B5EF4-FFF2-40B4-BE49-F238E27FC236}">
                <a16:creationId xmlns:a16="http://schemas.microsoft.com/office/drawing/2014/main" id="{0D06F70A-BF27-A785-89EE-D9694A84595A}"/>
              </a:ext>
            </a:extLst>
          </p:cNvPr>
          <p:cNvSpPr txBox="1">
            <a:spLocks noChangeArrowheads="1"/>
          </p:cNvSpPr>
          <p:nvPr/>
        </p:nvSpPr>
        <p:spPr bwMode="auto">
          <a:xfrm>
            <a:off x="2204243" y="797510"/>
            <a:ext cx="8548424"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Let us pray.</a:t>
            </a:r>
            <a:endParaRPr lang="en-GB" sz="36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 </a:t>
            </a:r>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Creator God, we pray for the world you have made…</a:t>
            </a:r>
            <a:endParaRPr lang="en-GB" sz="36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 </a:t>
            </a:r>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Creator God, draw the world to Christ.</a:t>
            </a:r>
            <a:endParaRPr lang="en-GB" sz="36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 </a:t>
            </a:r>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graciously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5407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7A9F9-57D4-6B2B-E073-7647BA29CC59}"/>
            </a:ext>
          </a:extLst>
        </p:cNvPr>
        <p:cNvGrpSpPr/>
        <p:nvPr/>
      </p:nvGrpSpPr>
      <p:grpSpPr>
        <a:xfrm>
          <a:off x="0" y="0"/>
          <a:ext cx="0" cy="0"/>
          <a:chOff x="0" y="0"/>
          <a:chExt cx="0" cy="0"/>
        </a:xfrm>
      </p:grpSpPr>
      <p:sp>
        <p:nvSpPr>
          <p:cNvPr id="69634" name="TextBox 7">
            <a:extLst>
              <a:ext uri="{FF2B5EF4-FFF2-40B4-BE49-F238E27FC236}">
                <a16:creationId xmlns:a16="http://schemas.microsoft.com/office/drawing/2014/main" id="{0EDB5CC1-10D8-153F-92E2-EADF638A55A6}"/>
              </a:ext>
            </a:extLst>
          </p:cNvPr>
          <p:cNvSpPr txBox="1">
            <a:spLocks noChangeArrowheads="1"/>
          </p:cNvSpPr>
          <p:nvPr/>
        </p:nvSpPr>
        <p:spPr bwMode="auto">
          <a:xfrm>
            <a:off x="2129367" y="964271"/>
            <a:ext cx="845396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Holy God, we pray for your Church in every place…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Holy God, draw your Church to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graciously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0411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D820E-5D54-F241-38BC-BB9BDF57213F}"/>
            </a:ext>
          </a:extLst>
        </p:cNvPr>
        <p:cNvGrpSpPr/>
        <p:nvPr/>
      </p:nvGrpSpPr>
      <p:grpSpPr>
        <a:xfrm>
          <a:off x="0" y="0"/>
          <a:ext cx="0" cy="0"/>
          <a:chOff x="0" y="0"/>
          <a:chExt cx="0" cy="0"/>
        </a:xfrm>
      </p:grpSpPr>
      <p:sp>
        <p:nvSpPr>
          <p:cNvPr id="69634" name="TextBox 7">
            <a:extLst>
              <a:ext uri="{FF2B5EF4-FFF2-40B4-BE49-F238E27FC236}">
                <a16:creationId xmlns:a16="http://schemas.microsoft.com/office/drawing/2014/main" id="{3B9DFA8F-DC97-6985-5B4E-B9EBCD78A080}"/>
              </a:ext>
            </a:extLst>
          </p:cNvPr>
          <p:cNvSpPr txBox="1">
            <a:spLocks noChangeArrowheads="1"/>
          </p:cNvSpPr>
          <p:nvPr/>
        </p:nvSpPr>
        <p:spPr bwMode="auto">
          <a:xfrm>
            <a:off x="2129366" y="981204"/>
            <a:ext cx="869103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Healing God, we pray for all who suffer…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Healing God, draw those in need to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graciously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939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3BBE6-11D8-FF6C-621B-0D7152F1ABB0}"/>
            </a:ext>
          </a:extLst>
        </p:cNvPr>
        <p:cNvGrpSpPr/>
        <p:nvPr/>
      </p:nvGrpSpPr>
      <p:grpSpPr>
        <a:xfrm>
          <a:off x="0" y="0"/>
          <a:ext cx="0" cy="0"/>
          <a:chOff x="0" y="0"/>
          <a:chExt cx="0" cy="0"/>
        </a:xfrm>
      </p:grpSpPr>
      <p:sp>
        <p:nvSpPr>
          <p:cNvPr id="69634" name="TextBox 7">
            <a:extLst>
              <a:ext uri="{FF2B5EF4-FFF2-40B4-BE49-F238E27FC236}">
                <a16:creationId xmlns:a16="http://schemas.microsoft.com/office/drawing/2014/main" id="{DF780188-A22A-F687-C25C-831FAC6DD62D}"/>
              </a:ext>
            </a:extLst>
          </p:cNvPr>
          <p:cNvSpPr txBox="1">
            <a:spLocks noChangeArrowheads="1"/>
          </p:cNvSpPr>
          <p:nvPr/>
        </p:nvSpPr>
        <p:spPr bwMode="auto">
          <a:xfrm>
            <a:off x="2129366" y="850120"/>
            <a:ext cx="869103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Eternal God, we pray for those who mourn and we remember the departed.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Eternal God, draw us with them to you, and raise us up on the last day.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graciously hear us.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4080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7638-7431-B233-DD5A-7DD4BAA7A635}"/>
            </a:ext>
          </a:extLst>
        </p:cNvPr>
        <p:cNvGrpSpPr/>
        <p:nvPr/>
      </p:nvGrpSpPr>
      <p:grpSpPr>
        <a:xfrm>
          <a:off x="0" y="0"/>
          <a:ext cx="0" cy="0"/>
          <a:chOff x="0" y="0"/>
          <a:chExt cx="0" cy="0"/>
        </a:xfrm>
      </p:grpSpPr>
      <p:sp>
        <p:nvSpPr>
          <p:cNvPr id="69634" name="TextBox 7">
            <a:extLst>
              <a:ext uri="{FF2B5EF4-FFF2-40B4-BE49-F238E27FC236}">
                <a16:creationId xmlns:a16="http://schemas.microsoft.com/office/drawing/2014/main" id="{1B8A78D4-762F-0E19-3E37-F10E5292EC4E}"/>
              </a:ext>
            </a:extLst>
          </p:cNvPr>
          <p:cNvSpPr txBox="1">
            <a:spLocks noChangeArrowheads="1"/>
          </p:cNvSpPr>
          <p:nvPr/>
        </p:nvSpPr>
        <p:spPr bwMode="auto">
          <a:xfrm>
            <a:off x="2129366" y="2251584"/>
            <a:ext cx="86910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We offer these and all our prayers in the name of Jesus Christ our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77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9A29E9A2-2AA9-069A-BD8D-16204A124D91}"/>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THE MINISTRY OF </a:t>
            </a:r>
            <a:br>
              <a:rPr lang="en-GB" altLang="en-US" b="1" dirty="0"/>
            </a:br>
            <a:r>
              <a:rPr lang="en-GB" altLang="en-US" b="1" dirty="0"/>
              <a:t>THE SACRAMENT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7">
            <a:extLst>
              <a:ext uri="{FF2B5EF4-FFF2-40B4-BE49-F238E27FC236}">
                <a16:creationId xmlns:a16="http://schemas.microsoft.com/office/drawing/2014/main" id="{FC29F8AF-8E48-9A3B-0E70-C0E72FD01536}"/>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solidFill>
                  <a:srgbClr val="000000"/>
                </a:solidFill>
                <a:latin typeface="Arial" panose="020B0604020202020204" pitchFamily="34" charset="0"/>
                <a:cs typeface="Arial" panose="020B0604020202020204" pitchFamily="34" charset="0"/>
              </a:rPr>
              <a:t>The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a:extLst>
              <a:ext uri="{FF2B5EF4-FFF2-40B4-BE49-F238E27FC236}">
                <a16:creationId xmlns:a16="http://schemas.microsoft.com/office/drawing/2014/main" id="{B22D942A-C8AD-A735-7EE1-77D4C31DC1A4}"/>
              </a:ext>
            </a:extLst>
          </p:cNvPr>
          <p:cNvSpPr>
            <a:spLocks noChangeArrowheads="1"/>
          </p:cNvSpPr>
          <p:nvPr/>
        </p:nvSpPr>
        <p:spPr bwMode="auto">
          <a:xfrm>
            <a:off x="1841500" y="661458"/>
            <a:ext cx="9169400" cy="497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615950" algn="l"/>
              </a:tabLst>
              <a:defRPr>
                <a:solidFill>
                  <a:schemeClr val="tx1"/>
                </a:solidFill>
                <a:latin typeface="Calibri" panose="020F0502020204030204" pitchFamily="34" charset="0"/>
              </a:defRPr>
            </a:lvl1pPr>
            <a:lvl2pPr marL="742950" indent="-285750">
              <a:tabLst>
                <a:tab pos="615950" algn="l"/>
              </a:tabLst>
              <a:defRPr>
                <a:solidFill>
                  <a:schemeClr val="tx1"/>
                </a:solidFill>
                <a:latin typeface="Calibri" panose="020F0502020204030204" pitchFamily="34" charset="0"/>
              </a:defRPr>
            </a:lvl2pPr>
            <a:lvl3pPr marL="1143000" indent="-228600">
              <a:tabLst>
                <a:tab pos="615950" algn="l"/>
              </a:tabLst>
              <a:defRPr>
                <a:solidFill>
                  <a:schemeClr val="tx1"/>
                </a:solidFill>
                <a:latin typeface="Calibri" panose="020F0502020204030204" pitchFamily="34" charset="0"/>
              </a:defRPr>
            </a:lvl3pPr>
            <a:lvl4pPr marL="1600200" indent="-228600">
              <a:tabLst>
                <a:tab pos="615950" algn="l"/>
              </a:tabLst>
              <a:defRPr>
                <a:solidFill>
                  <a:schemeClr val="tx1"/>
                </a:solidFill>
                <a:latin typeface="Calibri" panose="020F0502020204030204" pitchFamily="34" charset="0"/>
              </a:defRPr>
            </a:lvl4pPr>
            <a:lvl5pPr marL="2057400" indent="-228600">
              <a:tabLst>
                <a:tab pos="61595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9pPr>
          </a:lstStyle>
          <a:p>
            <a:pPr>
              <a:spcBef>
                <a:spcPts val="600"/>
              </a:spcBef>
              <a:buClr>
                <a:srgbClr val="EE322D"/>
              </a:buClr>
              <a:buSzPts val="1000"/>
            </a:pPr>
            <a:r>
              <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rPr>
              <a:t>All stand.</a:t>
            </a:r>
          </a:p>
          <a:p>
            <a:pPr>
              <a:spcBef>
                <a:spcPts val="600"/>
              </a:spcBef>
              <a:buClr>
                <a:srgbClr val="EE322D"/>
              </a:buClr>
              <a:buSzPts val="1000"/>
            </a:pPr>
            <a:endPar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endParaRPr>
          </a:p>
          <a:p>
            <a:r>
              <a:rPr lang="en-US" sz="3600" dirty="0">
                <a:latin typeface="Arial" panose="020B0604020202020204" pitchFamily="34" charset="0"/>
                <a:cs typeface="Arial" panose="020B0604020202020204" pitchFamily="34" charset="0"/>
              </a:rPr>
              <a:t>We have come to believe and know Jesus Christ, the Holy One of God, who gives us his peace.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peace of the Lord be always with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also with you.</a:t>
            </a:r>
            <a:endParaRPr lang="en-GB" sz="3600" dirty="0">
              <a:latin typeface="Arial" panose="020B0604020202020204" pitchFamily="34" charset="0"/>
              <a:cs typeface="Arial" panose="020B0604020202020204" pitchFamily="34" charset="0"/>
            </a:endParaRPr>
          </a:p>
          <a:p>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The people may greet one another in the name of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ubtitle 2">
            <a:extLst>
              <a:ext uri="{FF2B5EF4-FFF2-40B4-BE49-F238E27FC236}">
                <a16:creationId xmlns:a16="http://schemas.microsoft.com/office/drawing/2014/main" id="{5059A287-0FE8-1FEE-9209-45598D0E4210}"/>
              </a:ext>
            </a:extLst>
          </p:cNvPr>
          <p:cNvSpPr>
            <a:spLocks noGrp="1" noChangeArrowheads="1"/>
          </p:cNvSpPr>
          <p:nvPr>
            <p:ph type="subTitle" idx="1"/>
          </p:nvPr>
        </p:nvSpPr>
        <p:spPr bwMode="auto">
          <a:xfrm>
            <a:off x="2166938" y="3587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leads the great prayer of thanksgiving: </a:t>
            </a:r>
          </a:p>
          <a:p>
            <a:pPr>
              <a:lnSpc>
                <a:spcPct val="100000"/>
              </a:lnSpc>
              <a:spcBef>
                <a:spcPct val="0"/>
              </a:spcBef>
            </a:pPr>
            <a:endParaRPr lang="en-GB" altLang="en-US" sz="2400" dirty="0">
              <a:solidFill>
                <a:srgbClr val="FF0000"/>
              </a:solidFill>
            </a:endParaRPr>
          </a:p>
          <a:p>
            <a:r>
              <a:rPr lang="en-GB" dirty="0"/>
              <a:t>The Lord be with you.</a:t>
            </a:r>
          </a:p>
          <a:p>
            <a:r>
              <a:rPr lang="en-GB" b="1" dirty="0"/>
              <a:t>And also with you.</a:t>
            </a:r>
            <a:endParaRPr lang="en-GB" dirty="0"/>
          </a:p>
          <a:p>
            <a:r>
              <a:rPr lang="en-GB" sz="2400" dirty="0"/>
              <a:t> </a:t>
            </a:r>
          </a:p>
          <a:p>
            <a:r>
              <a:rPr lang="en-GB" dirty="0"/>
              <a:t>Lift up your hearts.</a:t>
            </a:r>
          </a:p>
          <a:p>
            <a:r>
              <a:rPr lang="en-GB" b="1" dirty="0"/>
              <a:t>We lift them to the Lord.</a:t>
            </a:r>
            <a:endParaRPr lang="en-GB" dirty="0"/>
          </a:p>
          <a:p>
            <a:r>
              <a:rPr lang="en-GB" sz="2400" b="1" dirty="0"/>
              <a:t> </a:t>
            </a:r>
            <a:endParaRPr lang="en-GB" sz="2400" dirty="0"/>
          </a:p>
          <a:p>
            <a:r>
              <a:rPr lang="en-GB" dirty="0"/>
              <a:t>Let us give thanks to the Lord our God.</a:t>
            </a:r>
          </a:p>
          <a:p>
            <a:r>
              <a:rPr lang="en-GB" b="1" dirty="0"/>
              <a:t>It is right to give our thanks and praise.</a:t>
            </a:r>
            <a:endParaRPr lang="en-GB" dirty="0"/>
          </a:p>
          <a:p>
            <a:pPr latinLnBrk="0">
              <a:lnSpc>
                <a:spcPct val="100000"/>
              </a:lnSpc>
            </a:pPr>
            <a:r>
              <a:rPr lang="en-GB" dirty="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41443-28D7-C88D-7D37-B1941738AF93}"/>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52EC5CEB-0875-9119-85C2-0BCFBA5C7B75}"/>
              </a:ext>
            </a:extLst>
          </p:cNvPr>
          <p:cNvSpPr>
            <a:spLocks noGrp="1" noChangeArrowheads="1"/>
          </p:cNvSpPr>
          <p:nvPr>
            <p:ph type="subTitle" idx="1"/>
          </p:nvPr>
        </p:nvSpPr>
        <p:spPr bwMode="auto">
          <a:xfrm>
            <a:off x="2166938" y="917575"/>
            <a:ext cx="9144529"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pPr>
            <a:r>
              <a:rPr lang="en-US" dirty="0"/>
              <a:t>We praise you, O God, for in every generation you give life to the world. You sang the world into being, creating all things in their wonder and diversity. You saw that all you had made was good and by your blessing you gave the earth to be our home.</a:t>
            </a:r>
            <a:endParaRPr lang="en-GB" dirty="0"/>
          </a:p>
        </p:txBody>
      </p:sp>
    </p:spTree>
    <p:extLst>
      <p:ext uri="{BB962C8B-B14F-4D97-AF65-F5344CB8AC3E}">
        <p14:creationId xmlns:p14="http://schemas.microsoft.com/office/powerpoint/2010/main" val="4030016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CC13-DED2-0AD7-7D3E-F1F4EC1EACD1}"/>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5068C0B2-9892-2653-1EFD-C1584FBCABC6}"/>
              </a:ext>
            </a:extLst>
          </p:cNvPr>
          <p:cNvSpPr>
            <a:spLocks noGrp="1" noChangeArrowheads="1"/>
          </p:cNvSpPr>
          <p:nvPr>
            <p:ph type="subTitle" idx="1"/>
          </p:nvPr>
        </p:nvSpPr>
        <p:spPr bwMode="auto">
          <a:xfrm>
            <a:off x="2166938" y="917575"/>
            <a:ext cx="870426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pPr>
            <a:r>
              <a:rPr lang="en-US" dirty="0"/>
              <a:t>In Egypt, your people fed on the bread of tears, suffering under the toil of slavery and the oppression of the powerful. In your mercy, you led them out, feeding them with unleavened bread and guiding them in the wilderness where you gave them bread from heaven.</a:t>
            </a:r>
            <a:endParaRPr lang="en-GB" dirty="0"/>
          </a:p>
        </p:txBody>
      </p:sp>
    </p:spTree>
    <p:extLst>
      <p:ext uri="{BB962C8B-B14F-4D97-AF65-F5344CB8AC3E}">
        <p14:creationId xmlns:p14="http://schemas.microsoft.com/office/powerpoint/2010/main" val="2832871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97736-2C79-C5D9-8A7D-E483DFFE3895}"/>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5205DB4C-A014-6DA4-E973-7B21912B9223}"/>
              </a:ext>
            </a:extLst>
          </p:cNvPr>
          <p:cNvSpPr>
            <a:spLocks noGrp="1" noChangeArrowheads="1"/>
          </p:cNvSpPr>
          <p:nvPr>
            <p:ph type="subTitle" idx="1"/>
          </p:nvPr>
        </p:nvSpPr>
        <p:spPr bwMode="auto">
          <a:xfrm>
            <a:off x="2166937" y="917575"/>
            <a:ext cx="8941329"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pPr>
            <a:r>
              <a:rPr lang="en-US" dirty="0"/>
              <a:t>When all things were ready, you sent your Son Jesus Christ, the true bread from heaven. He fed the hungry and ate with outcasts, welcoming all to the table, in mercy and love.</a:t>
            </a:r>
            <a:endParaRPr lang="en-GB" dirty="0"/>
          </a:p>
          <a:p>
            <a:pPr>
              <a:lnSpc>
                <a:spcPct val="100000"/>
              </a:lnSpc>
            </a:pPr>
            <a:r>
              <a:rPr lang="en-US" dirty="0"/>
              <a:t> </a:t>
            </a:r>
            <a:endParaRPr lang="en-GB" dirty="0"/>
          </a:p>
        </p:txBody>
      </p:sp>
    </p:spTree>
    <p:extLst>
      <p:ext uri="{BB962C8B-B14F-4D97-AF65-F5344CB8AC3E}">
        <p14:creationId xmlns:p14="http://schemas.microsoft.com/office/powerpoint/2010/main" val="2656502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6B638-8331-1696-611E-E4BF5AF53952}"/>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6D405814-D0C4-BFCA-896C-4E519E6FCC41}"/>
              </a:ext>
            </a:extLst>
          </p:cNvPr>
          <p:cNvSpPr>
            <a:spLocks noGrp="1" noChangeArrowheads="1"/>
          </p:cNvSpPr>
          <p:nvPr>
            <p:ph type="subTitle" idx="1"/>
          </p:nvPr>
        </p:nvSpPr>
        <p:spPr bwMode="auto">
          <a:xfrm>
            <a:off x="2166937" y="917575"/>
            <a:ext cx="8941329"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pPr>
            <a:r>
              <a:rPr lang="en-US" dirty="0"/>
              <a:t>To give life to the world, he went to the cross; giving himself for all, he laid down his life, a perfect offering to the glory of your name. Our paschal lamb, you raised him from the dead on the third day and exalted him to the highest place. Through him you sent the Spirit of truth, to be our Advocate, with us for ever. </a:t>
            </a:r>
            <a:endParaRPr lang="en-GB" dirty="0"/>
          </a:p>
          <a:p>
            <a:pPr>
              <a:lnSpc>
                <a:spcPct val="100000"/>
              </a:lnSpc>
            </a:pPr>
            <a:r>
              <a:rPr lang="en-US" dirty="0"/>
              <a:t> </a:t>
            </a:r>
            <a:endParaRPr lang="en-GB" dirty="0"/>
          </a:p>
        </p:txBody>
      </p:sp>
    </p:spTree>
    <p:extLst>
      <p:ext uri="{BB962C8B-B14F-4D97-AF65-F5344CB8AC3E}">
        <p14:creationId xmlns:p14="http://schemas.microsoft.com/office/powerpoint/2010/main" val="1374523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29279-8D5B-0A0A-8582-444B6279F32F}"/>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7A9E87BB-B6FD-EFE6-9295-FCF1A35B233F}"/>
              </a:ext>
            </a:extLst>
          </p:cNvPr>
          <p:cNvSpPr>
            <a:spLocks noGrp="1" noChangeArrowheads="1"/>
          </p:cNvSpPr>
          <p:nvPr>
            <p:ph type="subTitle" idx="1"/>
          </p:nvPr>
        </p:nvSpPr>
        <p:spPr bwMode="auto">
          <a:xfrm>
            <a:off x="2166937" y="917575"/>
            <a:ext cx="8941329"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pPr>
            <a:r>
              <a:rPr lang="en-GB" dirty="0"/>
              <a:t>Exalted to the highest place, enthroned at the heavenly banquet, he is praised by angels, archangels, and the saints of every age, and the triumphant song never ceases:</a:t>
            </a:r>
          </a:p>
          <a:p>
            <a:pPr>
              <a:lnSpc>
                <a:spcPct val="100000"/>
              </a:lnSpc>
              <a:spcBef>
                <a:spcPts val="0"/>
              </a:spcBef>
            </a:pPr>
            <a:r>
              <a:rPr lang="en-GB" dirty="0"/>
              <a:t> </a:t>
            </a:r>
          </a:p>
        </p:txBody>
      </p:sp>
    </p:spTree>
    <p:extLst>
      <p:ext uri="{BB962C8B-B14F-4D97-AF65-F5344CB8AC3E}">
        <p14:creationId xmlns:p14="http://schemas.microsoft.com/office/powerpoint/2010/main" val="659112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ubtitle 2">
            <a:extLst>
              <a:ext uri="{FF2B5EF4-FFF2-40B4-BE49-F238E27FC236}">
                <a16:creationId xmlns:a16="http://schemas.microsoft.com/office/drawing/2014/main" id="{185E7475-03D3-9162-718D-26CE51DFC653}"/>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b="1" dirty="0"/>
              <a:t>Holy, holy, holy, Lord,</a:t>
            </a:r>
            <a:endParaRPr lang="en-GB" dirty="0"/>
          </a:p>
          <a:p>
            <a:pPr latinLnBrk="0">
              <a:lnSpc>
                <a:spcPct val="100000"/>
              </a:lnSpc>
              <a:spcBef>
                <a:spcPts val="0"/>
              </a:spcBef>
            </a:pPr>
            <a:r>
              <a:rPr lang="en-GB" b="1" dirty="0"/>
              <a:t>God of power and might,</a:t>
            </a:r>
            <a:endParaRPr lang="en-GB" dirty="0"/>
          </a:p>
          <a:p>
            <a:pPr latinLnBrk="0">
              <a:lnSpc>
                <a:spcPct val="100000"/>
              </a:lnSpc>
              <a:spcBef>
                <a:spcPts val="0"/>
              </a:spcBef>
            </a:pPr>
            <a:r>
              <a:rPr lang="en-GB" b="1" dirty="0"/>
              <a:t>heaven and earth are full of your glory.</a:t>
            </a:r>
            <a:endParaRPr lang="en-GB" dirty="0"/>
          </a:p>
          <a:p>
            <a:pPr latinLnBrk="0">
              <a:lnSpc>
                <a:spcPct val="100000"/>
              </a:lnSpc>
              <a:spcBef>
                <a:spcPts val="0"/>
              </a:spcBef>
            </a:pPr>
            <a:r>
              <a:rPr lang="en-GB" b="1" dirty="0"/>
              <a:t>Hosanna in the highest.</a:t>
            </a:r>
            <a:endParaRPr lang="en-GB" dirty="0"/>
          </a:p>
          <a:p>
            <a:pPr latinLnBrk="0">
              <a:lnSpc>
                <a:spcPct val="100000"/>
              </a:lnSpc>
              <a:spcBef>
                <a:spcPts val="0"/>
              </a:spcBef>
            </a:pPr>
            <a:r>
              <a:rPr lang="en-GB" b="1" dirty="0"/>
              <a:t>Blessed is he who comes in the name of the Lord.</a:t>
            </a:r>
            <a:endParaRPr lang="en-GB" dirty="0"/>
          </a:p>
          <a:p>
            <a:pPr latinLnBrk="0">
              <a:lnSpc>
                <a:spcPct val="100000"/>
              </a:lnSpc>
              <a:spcBef>
                <a:spcPts val="0"/>
              </a:spcBef>
            </a:pPr>
            <a:r>
              <a:rPr lang="en-GB" b="1" dirty="0"/>
              <a:t>Hosanna in the highest.</a:t>
            </a: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ubtitle 2">
            <a:extLst>
              <a:ext uri="{FF2B5EF4-FFF2-40B4-BE49-F238E27FC236}">
                <a16:creationId xmlns:a16="http://schemas.microsoft.com/office/drawing/2014/main" id="{DE3C30FE-37DA-DB8F-75DC-38CB814DC220}"/>
              </a:ext>
            </a:extLst>
          </p:cNvPr>
          <p:cNvSpPr>
            <a:spLocks noGrp="1" noChangeArrowheads="1"/>
          </p:cNvSpPr>
          <p:nvPr>
            <p:ph type="subTitle" idx="1"/>
          </p:nvPr>
        </p:nvSpPr>
        <p:spPr bwMode="auto">
          <a:xfrm>
            <a:off x="2151063" y="673100"/>
            <a:ext cx="9228137"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Jesus said, “I am the living bread that came down from heaven.” Send your Holy Spirit upon this bread, the gift of the earth, and this cup, the fruit of the vine, that they may be for us the body and blood of Christ and that whoever eats this bread and drinks this cup may live for ever.</a:t>
            </a:r>
            <a:endParaRPr lang="en-GB"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055FC-975B-715E-180A-D2B9101E5862}"/>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E2A68A03-B99D-CD0B-A3FE-5DBD7DD984E1}"/>
              </a:ext>
            </a:extLst>
          </p:cNvPr>
          <p:cNvSpPr>
            <a:spLocks noGrp="1" noChangeArrowheads="1"/>
          </p:cNvSpPr>
          <p:nvPr>
            <p:ph type="subTitle" idx="1"/>
          </p:nvPr>
        </p:nvSpPr>
        <p:spPr bwMode="auto">
          <a:xfrm>
            <a:off x="2151063" y="673100"/>
            <a:ext cx="9109604"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For on the night when he was betrayed, he took bread, gave thanks, broke it and gave it to his disciples saying, “Take, eat, this is my body which is given for you. Do this in remembrance of me.”</a:t>
            </a:r>
            <a:endParaRPr lang="en-GB" dirty="0"/>
          </a:p>
        </p:txBody>
      </p:sp>
    </p:spTree>
    <p:extLst>
      <p:ext uri="{BB962C8B-B14F-4D97-AF65-F5344CB8AC3E}">
        <p14:creationId xmlns:p14="http://schemas.microsoft.com/office/powerpoint/2010/main" val="2003127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216E6-D17C-21E3-C7C7-4F2B760C3ACC}"/>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B6FB7E5D-97DF-59A0-EA05-55429EF4979B}"/>
              </a:ext>
            </a:extLst>
          </p:cNvPr>
          <p:cNvSpPr>
            <a:spLocks noGrp="1" noChangeArrowheads="1"/>
          </p:cNvSpPr>
          <p:nvPr>
            <p:ph type="subTitle" idx="1"/>
          </p:nvPr>
        </p:nvSpPr>
        <p:spPr bwMode="auto">
          <a:xfrm>
            <a:off x="2151063" y="673100"/>
            <a:ext cx="9109604"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In the same way, after supper, he took the cup, gave thanks and gave it to them saying, “Drink from this, all of you, for this is my blood of the new covenant which is poured out for you and for many for the forgiveness of sins. Do this as often as you drink it in remembrance of me.”</a:t>
            </a:r>
            <a:endParaRPr lang="en-GB" dirty="0"/>
          </a:p>
        </p:txBody>
      </p:sp>
    </p:spTree>
    <p:extLst>
      <p:ext uri="{BB962C8B-B14F-4D97-AF65-F5344CB8AC3E}">
        <p14:creationId xmlns:p14="http://schemas.microsoft.com/office/powerpoint/2010/main" val="3565900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2DA6F-23DA-3A94-BB65-F239D4EED661}"/>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CBA7DAD4-5C40-E2CD-2441-3831FE1BA8EE}"/>
              </a:ext>
            </a:extLst>
          </p:cNvPr>
          <p:cNvSpPr>
            <a:spLocks noGrp="1" noChangeArrowheads="1"/>
          </p:cNvSpPr>
          <p:nvPr>
            <p:ph type="subTitle" idx="1"/>
          </p:nvPr>
        </p:nvSpPr>
        <p:spPr bwMode="auto">
          <a:xfrm>
            <a:off x="2151063" y="673100"/>
            <a:ext cx="9278937"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Remembering therefore his death and resurrection, and proclaiming his eternal sacrifice, we praise you for the everlasting bread and mystic wine, the flesh and blood of our </a:t>
            </a:r>
            <a:r>
              <a:rPr lang="en-US" dirty="0" err="1"/>
              <a:t>Saviour</a:t>
            </a:r>
            <a:r>
              <a:rPr lang="en-US" dirty="0"/>
              <a:t> Christ.</a:t>
            </a:r>
          </a:p>
          <a:p>
            <a:pPr>
              <a:lnSpc>
                <a:spcPct val="100000"/>
              </a:lnSpc>
              <a:spcBef>
                <a:spcPts val="0"/>
              </a:spcBef>
            </a:pPr>
            <a:endParaRPr lang="en-US" dirty="0"/>
          </a:p>
          <a:p>
            <a:r>
              <a:rPr lang="en-US" dirty="0"/>
              <a:t>As we eat this bread and drink this cup:</a:t>
            </a:r>
            <a:endParaRPr lang="en-GB" dirty="0"/>
          </a:p>
          <a:p>
            <a:r>
              <a:rPr lang="en-US" b="1" dirty="0"/>
              <a:t>Christ lives in us and we live in Christ.</a:t>
            </a:r>
            <a:endParaRPr lang="en-GB" dirty="0"/>
          </a:p>
          <a:p>
            <a:pPr>
              <a:lnSpc>
                <a:spcPct val="100000"/>
              </a:lnSpc>
              <a:spcBef>
                <a:spcPts val="0"/>
              </a:spcBef>
            </a:pPr>
            <a:endParaRPr lang="en-GB" dirty="0"/>
          </a:p>
        </p:txBody>
      </p:sp>
    </p:spTree>
    <p:extLst>
      <p:ext uri="{BB962C8B-B14F-4D97-AF65-F5344CB8AC3E}">
        <p14:creationId xmlns:p14="http://schemas.microsoft.com/office/powerpoint/2010/main" val="3898318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2E9CE-6E2E-3736-E398-91762E75DD68}"/>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D261F7A1-E709-A374-3A7B-B21F86869548}"/>
              </a:ext>
            </a:extLst>
          </p:cNvPr>
          <p:cNvSpPr>
            <a:spLocks noGrp="1" noChangeArrowheads="1"/>
          </p:cNvSpPr>
          <p:nvPr>
            <p:ph type="subTitle" idx="1"/>
          </p:nvPr>
        </p:nvSpPr>
        <p:spPr bwMode="auto">
          <a:xfrm>
            <a:off x="2151063" y="673100"/>
            <a:ext cx="9295870"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We offer them to you for the life of the Church and the world, for all in need, for all who hunger and thirst. Send your Spirit upon us and all your Church and gather us together, even as the grain scattered across the hillsides was made one in this bread, that in peace and unity we may proclaim your kingdom and seek your salvation.</a:t>
            </a:r>
            <a:endParaRPr lang="en-GB" dirty="0"/>
          </a:p>
        </p:txBody>
      </p:sp>
    </p:spTree>
    <p:extLst>
      <p:ext uri="{BB962C8B-B14F-4D97-AF65-F5344CB8AC3E}">
        <p14:creationId xmlns:p14="http://schemas.microsoft.com/office/powerpoint/2010/main" val="2171686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9DC3F-EE11-379C-3AF6-DC61B99B5C3E}"/>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48B47F01-B218-9BCE-07D9-9C3249490941}"/>
              </a:ext>
            </a:extLst>
          </p:cNvPr>
          <p:cNvSpPr>
            <a:spLocks noGrp="1" noChangeArrowheads="1"/>
          </p:cNvSpPr>
          <p:nvPr>
            <p:ph type="subTitle" idx="1"/>
          </p:nvPr>
        </p:nvSpPr>
        <p:spPr bwMode="auto">
          <a:xfrm>
            <a:off x="2151063" y="673100"/>
            <a:ext cx="9160404"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So, gracious God, we offer you this our sacrifice of praise and thanksgiving, through Jesus Christ, your living bread and ours, </a:t>
            </a:r>
            <a:endParaRPr lang="en-GB" dirty="0"/>
          </a:p>
          <a:p>
            <a:pPr>
              <a:lnSpc>
                <a:spcPct val="100000"/>
              </a:lnSpc>
              <a:spcBef>
                <a:spcPts val="0"/>
              </a:spcBef>
            </a:pPr>
            <a:r>
              <a:rPr lang="en-US" b="1" dirty="0"/>
              <a:t>by whom and with whom and in whom, in the power of the Holy Spirit, all </a:t>
            </a:r>
            <a:r>
              <a:rPr lang="en-US" b="1" dirty="0" err="1"/>
              <a:t>honour</a:t>
            </a:r>
            <a:r>
              <a:rPr lang="en-US" b="1" dirty="0"/>
              <a:t> and glory are yours, both now and for ever. Amen.</a:t>
            </a:r>
            <a:r>
              <a:rPr lang="en-US" dirty="0"/>
              <a:t> </a:t>
            </a:r>
            <a:endParaRPr lang="en-GB" dirty="0"/>
          </a:p>
        </p:txBody>
      </p:sp>
    </p:spTree>
    <p:extLst>
      <p:ext uri="{BB962C8B-B14F-4D97-AF65-F5344CB8AC3E}">
        <p14:creationId xmlns:p14="http://schemas.microsoft.com/office/powerpoint/2010/main" val="2996444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ubtitle 2">
            <a:extLst>
              <a:ext uri="{FF2B5EF4-FFF2-40B4-BE49-F238E27FC236}">
                <a16:creationId xmlns:a16="http://schemas.microsoft.com/office/drawing/2014/main" id="{87B3D60D-3786-AEC3-C4B9-008546762528}"/>
              </a:ext>
            </a:extLst>
          </p:cNvPr>
          <p:cNvSpPr>
            <a:spLocks noGrp="1" noChangeArrowheads="1"/>
          </p:cNvSpPr>
          <p:nvPr>
            <p:ph type="subTitle" idx="1"/>
          </p:nvPr>
        </p:nvSpPr>
        <p:spPr bwMode="auto">
          <a:xfrm>
            <a:off x="2208212" y="1008212"/>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latin typeface="Arial" panose="020B0604020202020204" pitchFamily="34" charset="0"/>
                <a:cs typeface="Arial" panose="020B0604020202020204" pitchFamily="34" charset="0"/>
              </a:rPr>
              <a:t>We say together the prayer that Jesus gave us:	</a:t>
            </a:r>
          </a:p>
          <a:p>
            <a:pPr>
              <a:lnSpc>
                <a:spcPct val="100000"/>
              </a:lnSpc>
              <a:spcBef>
                <a:spcPct val="0"/>
              </a:spcBef>
            </a:pPr>
            <a:endParaRPr lang="en-GB" altLang="en-US" b="1" dirty="0">
              <a:latin typeface="Arial" panose="020B0604020202020204" pitchFamily="34" charset="0"/>
              <a:cs typeface="Arial" panose="020B0604020202020204" pitchFamily="34" charset="0"/>
            </a:endParaRPr>
          </a:p>
          <a:p>
            <a:pPr>
              <a:lnSpc>
                <a:spcPct val="100000"/>
              </a:lnSpc>
              <a:spcBef>
                <a:spcPct val="0"/>
              </a:spcBef>
            </a:pPr>
            <a:r>
              <a:rPr lang="en-GB" altLang="en-US" b="1" dirty="0">
                <a:latin typeface="Arial" panose="020B0604020202020204" pitchFamily="34" charset="0"/>
                <a:cs typeface="Arial" panose="020B0604020202020204" pitchFamily="34" charset="0"/>
              </a:rPr>
              <a:t>Our Father in heaven,</a:t>
            </a:r>
          </a:p>
          <a:p>
            <a:pPr>
              <a:lnSpc>
                <a:spcPct val="100000"/>
              </a:lnSpc>
              <a:spcBef>
                <a:spcPct val="0"/>
              </a:spcBef>
            </a:pPr>
            <a:r>
              <a:rPr lang="en-GB" altLang="en-US" b="1" dirty="0">
                <a:latin typeface="Arial" panose="020B0604020202020204" pitchFamily="34" charset="0"/>
                <a:cs typeface="Arial" panose="020B0604020202020204" pitchFamily="34" charset="0"/>
              </a:rPr>
              <a:t>hallowed be your Name,</a:t>
            </a:r>
          </a:p>
          <a:p>
            <a:pPr>
              <a:lnSpc>
                <a:spcPct val="100000"/>
              </a:lnSpc>
              <a:spcBef>
                <a:spcPct val="0"/>
              </a:spcBef>
            </a:pPr>
            <a:r>
              <a:rPr lang="en-GB" altLang="en-US" b="1" dirty="0">
                <a:latin typeface="Arial" panose="020B0604020202020204" pitchFamily="34" charset="0"/>
                <a:cs typeface="Arial" panose="020B0604020202020204" pitchFamily="34" charset="0"/>
              </a:rPr>
              <a:t>your kingdom come,</a:t>
            </a:r>
          </a:p>
          <a:p>
            <a:pPr>
              <a:lnSpc>
                <a:spcPct val="100000"/>
              </a:lnSpc>
              <a:spcBef>
                <a:spcPct val="0"/>
              </a:spcBef>
            </a:pPr>
            <a:r>
              <a:rPr lang="en-GB" altLang="en-US" b="1" dirty="0">
                <a:latin typeface="Arial" panose="020B0604020202020204" pitchFamily="34" charset="0"/>
                <a:cs typeface="Arial" panose="020B0604020202020204" pitchFamily="34" charset="0"/>
              </a:rPr>
              <a:t>your will be done,</a:t>
            </a:r>
          </a:p>
          <a:p>
            <a:pPr>
              <a:lnSpc>
                <a:spcPct val="100000"/>
              </a:lnSpc>
              <a:spcBef>
                <a:spcPct val="0"/>
              </a:spcBef>
            </a:pPr>
            <a:r>
              <a:rPr lang="en-GB" altLang="en-US" b="1" dirty="0">
                <a:latin typeface="Arial" panose="020B0604020202020204" pitchFamily="34" charset="0"/>
                <a:cs typeface="Arial" panose="020B0604020202020204" pitchFamily="34" charset="0"/>
              </a:rPr>
              <a:t>on earth as in heaven.</a:t>
            </a:r>
          </a:p>
          <a:p>
            <a:pPr>
              <a:lnSpc>
                <a:spcPct val="100000"/>
              </a:lnSpc>
              <a:spcBef>
                <a:spcPct val="0"/>
              </a:spcBef>
            </a:pPr>
            <a:endParaRPr lang="en-US"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ubtitle 2">
            <a:extLst>
              <a:ext uri="{FF2B5EF4-FFF2-40B4-BE49-F238E27FC236}">
                <a16:creationId xmlns:a16="http://schemas.microsoft.com/office/drawing/2014/main" id="{BCD14FAE-D18A-803B-F443-BB8076751D83}"/>
              </a:ext>
            </a:extLst>
          </p:cNvPr>
          <p:cNvSpPr>
            <a:spLocks noGrp="1" noChangeArrowheads="1"/>
          </p:cNvSpPr>
          <p:nvPr>
            <p:ph type="subTitle" idx="1"/>
          </p:nvPr>
        </p:nvSpPr>
        <p:spPr bwMode="auto">
          <a:xfrm>
            <a:off x="2208212" y="1022961"/>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latin typeface="Arial" panose="020B0604020202020204" pitchFamily="34" charset="0"/>
                <a:cs typeface="Arial" panose="020B0604020202020204" pitchFamily="34" charset="0"/>
              </a:rPr>
              <a:t>Give us today our daily  bread.</a:t>
            </a:r>
          </a:p>
          <a:p>
            <a:pPr>
              <a:lnSpc>
                <a:spcPct val="100000"/>
              </a:lnSpc>
              <a:spcBef>
                <a:spcPct val="0"/>
              </a:spcBef>
            </a:pPr>
            <a:r>
              <a:rPr lang="en-GB" altLang="en-US" b="1" dirty="0">
                <a:latin typeface="Arial" panose="020B0604020202020204" pitchFamily="34" charset="0"/>
                <a:cs typeface="Arial" panose="020B0604020202020204" pitchFamily="34" charset="0"/>
              </a:rPr>
              <a:t>Forgive us our sins</a:t>
            </a:r>
          </a:p>
          <a:p>
            <a:pPr>
              <a:lnSpc>
                <a:spcPct val="100000"/>
              </a:lnSpc>
              <a:spcBef>
                <a:spcPct val="0"/>
              </a:spcBef>
            </a:pPr>
            <a:r>
              <a:rPr lang="en-GB" altLang="en-US" b="1" dirty="0">
                <a:latin typeface="Arial" panose="020B0604020202020204" pitchFamily="34" charset="0"/>
                <a:cs typeface="Arial" panose="020B0604020202020204" pitchFamily="34" charset="0"/>
              </a:rPr>
              <a:t>as we forgive those who sin against us.</a:t>
            </a:r>
          </a:p>
          <a:p>
            <a:pPr>
              <a:lnSpc>
                <a:spcPct val="100000"/>
              </a:lnSpc>
              <a:spcBef>
                <a:spcPct val="0"/>
              </a:spcBef>
            </a:pPr>
            <a:r>
              <a:rPr lang="en-GB" altLang="en-US" b="1" dirty="0">
                <a:latin typeface="Arial" panose="020B0604020202020204" pitchFamily="34" charset="0"/>
                <a:cs typeface="Arial" panose="020B0604020202020204" pitchFamily="34" charset="0"/>
              </a:rPr>
              <a:t>Save us from the time of trial	</a:t>
            </a:r>
          </a:p>
          <a:p>
            <a:pPr>
              <a:lnSpc>
                <a:spcPct val="100000"/>
              </a:lnSpc>
              <a:spcBef>
                <a:spcPct val="0"/>
              </a:spcBef>
            </a:pPr>
            <a:r>
              <a:rPr lang="en-GB" altLang="en-US" b="1" dirty="0">
                <a:latin typeface="Arial" panose="020B0604020202020204" pitchFamily="34" charset="0"/>
                <a:cs typeface="Arial" panose="020B0604020202020204" pitchFamily="34" charset="0"/>
              </a:rPr>
              <a:t>and deliver us from evil.</a:t>
            </a:r>
          </a:p>
          <a:p>
            <a:pPr>
              <a:lnSpc>
                <a:spcPct val="100000"/>
              </a:lnSpc>
              <a:spcBef>
                <a:spcPct val="0"/>
              </a:spcBef>
            </a:pPr>
            <a:r>
              <a:rPr lang="en-GB" altLang="en-US" b="1" dirty="0">
                <a:latin typeface="Arial" panose="020B0604020202020204" pitchFamily="34" charset="0"/>
                <a:cs typeface="Arial" panose="020B0604020202020204" pitchFamily="34" charset="0"/>
              </a:rPr>
              <a:t>For the kingdom, the power and the glory </a:t>
            </a: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	are yours,		</a:t>
            </a:r>
          </a:p>
          <a:p>
            <a:pPr>
              <a:lnSpc>
                <a:spcPct val="100000"/>
              </a:lnSpc>
              <a:spcBef>
                <a:spcPct val="0"/>
              </a:spcBef>
            </a:pPr>
            <a:r>
              <a:rPr lang="en-GB" altLang="en-US" b="1" dirty="0">
                <a:latin typeface="Arial" panose="020B0604020202020204" pitchFamily="34" charset="0"/>
                <a:cs typeface="Arial" panose="020B0604020202020204" pitchFamily="34" charset="0"/>
              </a:rPr>
              <a:t>now and for ever. Amen. </a:t>
            </a:r>
            <a:endParaRPr lang="en-US" altLang="en-US" b="1" dirty="0">
              <a:latin typeface="Arial" panose="020B0604020202020204" pitchFamily="34" charset="0"/>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ubtitle 2">
            <a:extLst>
              <a:ext uri="{FF2B5EF4-FFF2-40B4-BE49-F238E27FC236}">
                <a16:creationId xmlns:a16="http://schemas.microsoft.com/office/drawing/2014/main" id="{E34DAA40-8B19-1A87-C5C8-AA6BA53EABFC}"/>
              </a:ext>
            </a:extLst>
          </p:cNvPr>
          <p:cNvSpPr>
            <a:spLocks noGrp="1" noChangeArrowheads="1"/>
          </p:cNvSpPr>
          <p:nvPr>
            <p:ph type="subTitle" idx="1"/>
          </p:nvPr>
        </p:nvSpPr>
        <p:spPr bwMode="auto">
          <a:xfrm>
            <a:off x="2208212" y="1221973"/>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latin typeface="Arial" panose="020B0604020202020204" pitchFamily="34" charset="0"/>
                <a:cs typeface="Arial" panose="020B0604020202020204" pitchFamily="34" charset="0"/>
              </a:rPr>
              <a:t>As our Saviour taught his disciples, we pray:</a:t>
            </a:r>
          </a:p>
          <a:p>
            <a:pPr>
              <a:lnSpc>
                <a:spcPct val="100000"/>
              </a:lnSpc>
              <a:spcBef>
                <a:spcPct val="0"/>
              </a:spcBef>
            </a:pP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Our Father, who art in heaven,</a:t>
            </a:r>
          </a:p>
          <a:p>
            <a:pPr>
              <a:lnSpc>
                <a:spcPct val="100000"/>
              </a:lnSpc>
              <a:spcBef>
                <a:spcPct val="0"/>
              </a:spcBef>
            </a:pPr>
            <a:r>
              <a:rPr lang="en-GB" altLang="en-US" b="1" dirty="0">
                <a:latin typeface="Arial" panose="020B0604020202020204" pitchFamily="34" charset="0"/>
                <a:cs typeface="Arial" panose="020B0604020202020204" pitchFamily="34" charset="0"/>
              </a:rPr>
              <a:t>hallowed be thy Name;</a:t>
            </a:r>
          </a:p>
          <a:p>
            <a:pPr>
              <a:lnSpc>
                <a:spcPct val="100000"/>
              </a:lnSpc>
              <a:spcBef>
                <a:spcPct val="0"/>
              </a:spcBef>
            </a:pPr>
            <a:r>
              <a:rPr lang="en-GB" altLang="en-US" b="1" dirty="0">
                <a:latin typeface="Arial" panose="020B0604020202020204" pitchFamily="34" charset="0"/>
                <a:cs typeface="Arial" panose="020B0604020202020204" pitchFamily="34" charset="0"/>
              </a:rPr>
              <a:t>thy kingdom come;</a:t>
            </a:r>
          </a:p>
          <a:p>
            <a:pPr>
              <a:lnSpc>
                <a:spcPct val="100000"/>
              </a:lnSpc>
              <a:spcBef>
                <a:spcPct val="0"/>
              </a:spcBef>
            </a:pPr>
            <a:r>
              <a:rPr lang="en-GB" altLang="en-US" b="1" dirty="0">
                <a:latin typeface="Arial" panose="020B0604020202020204" pitchFamily="34" charset="0"/>
                <a:cs typeface="Arial" panose="020B0604020202020204" pitchFamily="34" charset="0"/>
              </a:rPr>
              <a:t>thy will be done;</a:t>
            </a:r>
          </a:p>
          <a:p>
            <a:pPr>
              <a:lnSpc>
                <a:spcPct val="100000"/>
              </a:lnSpc>
              <a:spcBef>
                <a:spcPct val="0"/>
              </a:spcBef>
            </a:pPr>
            <a:r>
              <a:rPr lang="en-GB" altLang="en-US" b="1" dirty="0">
                <a:latin typeface="Arial" panose="020B0604020202020204" pitchFamily="34" charset="0"/>
                <a:cs typeface="Arial" panose="020B0604020202020204" pitchFamily="34" charset="0"/>
              </a:rPr>
              <a:t>on earth as it is in heaven.</a:t>
            </a:r>
          </a:p>
          <a:p>
            <a:pPr>
              <a:lnSpc>
                <a:spcPct val="100000"/>
              </a:lnSpc>
              <a:spcBef>
                <a:spcPct val="0"/>
              </a:spcBef>
            </a:pPr>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ubtitle 2">
            <a:extLst>
              <a:ext uri="{FF2B5EF4-FFF2-40B4-BE49-F238E27FC236}">
                <a16:creationId xmlns:a16="http://schemas.microsoft.com/office/drawing/2014/main" id="{A6257F97-ED40-6CD2-AF41-53CF83FCD98B}"/>
              </a:ext>
            </a:extLst>
          </p:cNvPr>
          <p:cNvSpPr>
            <a:spLocks noGrp="1" noChangeArrowheads="1"/>
          </p:cNvSpPr>
          <p:nvPr>
            <p:ph type="subTitle" idx="1"/>
          </p:nvPr>
        </p:nvSpPr>
        <p:spPr bwMode="auto">
          <a:xfrm>
            <a:off x="2208212" y="103989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latin typeface="Arial" panose="020B0604020202020204" pitchFamily="34" charset="0"/>
                <a:cs typeface="Arial" panose="020B0604020202020204" pitchFamily="34" charset="0"/>
              </a:rPr>
              <a:t>Give us this day our daily bread.</a:t>
            </a:r>
          </a:p>
          <a:p>
            <a:pPr>
              <a:lnSpc>
                <a:spcPct val="100000"/>
              </a:lnSpc>
              <a:spcBef>
                <a:spcPct val="0"/>
              </a:spcBef>
            </a:pPr>
            <a:r>
              <a:rPr lang="en-GB" altLang="en-US" b="1" dirty="0">
                <a:latin typeface="Arial" panose="020B0604020202020204" pitchFamily="34" charset="0"/>
                <a:cs typeface="Arial" panose="020B0604020202020204" pitchFamily="34" charset="0"/>
              </a:rPr>
              <a:t>And forgive us our trespasses,</a:t>
            </a:r>
          </a:p>
          <a:p>
            <a:pPr>
              <a:lnSpc>
                <a:spcPct val="100000"/>
              </a:lnSpc>
              <a:spcBef>
                <a:spcPct val="0"/>
              </a:spcBef>
            </a:pPr>
            <a:r>
              <a:rPr lang="en-GB" altLang="en-US" b="1" dirty="0">
                <a:latin typeface="Arial" panose="020B0604020202020204" pitchFamily="34" charset="0"/>
                <a:cs typeface="Arial" panose="020B0604020202020204" pitchFamily="34" charset="0"/>
              </a:rPr>
              <a:t>as we forgive those who  trespass against 	us.</a:t>
            </a:r>
          </a:p>
          <a:p>
            <a:pPr>
              <a:lnSpc>
                <a:spcPct val="100000"/>
              </a:lnSpc>
              <a:spcBef>
                <a:spcPct val="0"/>
              </a:spcBef>
            </a:pPr>
            <a:r>
              <a:rPr lang="en-GB" altLang="en-US" b="1" dirty="0">
                <a:latin typeface="Arial" panose="020B0604020202020204" pitchFamily="34" charset="0"/>
                <a:cs typeface="Arial" panose="020B0604020202020204" pitchFamily="34" charset="0"/>
              </a:rPr>
              <a:t>And lead us not into temptation;</a:t>
            </a:r>
          </a:p>
          <a:p>
            <a:pPr>
              <a:lnSpc>
                <a:spcPct val="100000"/>
              </a:lnSpc>
              <a:spcBef>
                <a:spcPct val="0"/>
              </a:spcBef>
            </a:pPr>
            <a:r>
              <a:rPr lang="en-GB" altLang="en-US" b="1" dirty="0">
                <a:latin typeface="Arial" panose="020B0604020202020204" pitchFamily="34" charset="0"/>
                <a:cs typeface="Arial" panose="020B0604020202020204" pitchFamily="34" charset="0"/>
              </a:rPr>
              <a:t>but deliver us from evil.</a:t>
            </a:r>
          </a:p>
          <a:p>
            <a:pPr>
              <a:lnSpc>
                <a:spcPct val="100000"/>
              </a:lnSpc>
              <a:spcBef>
                <a:spcPct val="0"/>
              </a:spcBef>
            </a:pPr>
            <a:r>
              <a:rPr lang="en-GB" altLang="en-US" b="1" dirty="0">
                <a:latin typeface="Arial" panose="020B0604020202020204" pitchFamily="34" charset="0"/>
                <a:cs typeface="Arial" panose="020B0604020202020204" pitchFamily="34" charset="0"/>
              </a:rPr>
              <a:t>For thine is the kingdom, the power, </a:t>
            </a: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and the glory,</a:t>
            </a:r>
          </a:p>
          <a:p>
            <a:pPr>
              <a:lnSpc>
                <a:spcPct val="100000"/>
              </a:lnSpc>
              <a:spcBef>
                <a:spcPct val="0"/>
              </a:spcBef>
            </a:pPr>
            <a:r>
              <a:rPr lang="en-GB" altLang="en-US" b="1" dirty="0">
                <a:latin typeface="Arial" panose="020B0604020202020204" pitchFamily="34" charset="0"/>
                <a:cs typeface="Arial" panose="020B0604020202020204" pitchFamily="34" charset="0"/>
              </a:rPr>
              <a:t>for ever and ever. Amen.</a:t>
            </a:r>
          </a:p>
          <a:p>
            <a:pPr>
              <a:lnSpc>
                <a:spcPct val="100000"/>
              </a:lnSpc>
              <a:spcBef>
                <a:spcPct val="0"/>
              </a:spcBef>
            </a:pPr>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ubtitle 2">
            <a:extLst>
              <a:ext uri="{FF2B5EF4-FFF2-40B4-BE49-F238E27FC236}">
                <a16:creationId xmlns:a16="http://schemas.microsoft.com/office/drawing/2014/main" id="{C08A09DB-0F5F-8D86-E7DE-4E0D6D220C6B}"/>
              </a:ext>
            </a:extLst>
          </p:cNvPr>
          <p:cNvSpPr>
            <a:spLocks noGrp="1" noChangeArrowheads="1"/>
          </p:cNvSpPr>
          <p:nvPr>
            <p:ph type="subTitle" idx="1"/>
          </p:nvPr>
        </p:nvSpPr>
        <p:spPr bwMode="auto">
          <a:xfrm>
            <a:off x="2151063" y="889000"/>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breaks the bread, saying:</a:t>
            </a:r>
          </a:p>
          <a:p>
            <a:pPr>
              <a:lnSpc>
                <a:spcPct val="100000"/>
              </a:lnSpc>
              <a:spcBef>
                <a:spcPct val="0"/>
              </a:spcBef>
            </a:pPr>
            <a:endParaRPr lang="en-GB" altLang="en-US" sz="2400" dirty="0">
              <a:solidFill>
                <a:srgbClr val="C00000"/>
              </a:solidFill>
              <a:cs typeface="Arial" panose="020B0604020202020204" pitchFamily="34" charset="0"/>
            </a:endParaRPr>
          </a:p>
          <a:p>
            <a:pPr>
              <a:lnSpc>
                <a:spcPct val="100000"/>
              </a:lnSpc>
              <a:spcBef>
                <a:spcPts val="0"/>
              </a:spcBef>
            </a:pPr>
            <a:r>
              <a:rPr lang="en-US" dirty="0"/>
              <a:t>The bread of God comes down from heaven and gives life to the world.</a:t>
            </a:r>
            <a:endParaRPr lang="en-GB" dirty="0"/>
          </a:p>
          <a:p>
            <a:pPr>
              <a:lnSpc>
                <a:spcPct val="100000"/>
              </a:lnSpc>
              <a:spcBef>
                <a:spcPts val="0"/>
              </a:spcBef>
            </a:pPr>
            <a:r>
              <a:rPr lang="en-US" b="1" dirty="0"/>
              <a:t>Give us this bread always!</a:t>
            </a:r>
          </a:p>
          <a:p>
            <a:pPr>
              <a:lnSpc>
                <a:spcPct val="100000"/>
              </a:lnSpc>
              <a:spcBef>
                <a:spcPts val="0"/>
              </a:spcBef>
            </a:pPr>
            <a:endParaRPr lang="en-US" sz="2400" dirty="0">
              <a:solidFill>
                <a:srgbClr val="C00000"/>
              </a:solidFill>
            </a:endParaRPr>
          </a:p>
          <a:p>
            <a:pPr>
              <a:lnSpc>
                <a:spcPct val="100000"/>
              </a:lnSpc>
              <a:spcBef>
                <a:spcPts val="0"/>
              </a:spcBef>
            </a:pPr>
            <a:r>
              <a:rPr lang="en-US" sz="2400" dirty="0">
                <a:solidFill>
                  <a:srgbClr val="C00000"/>
                </a:solidFill>
              </a:rPr>
              <a:t>Silence, all seated or kneeling</a:t>
            </a:r>
            <a:endParaRPr lang="en-GB" sz="2400" dirty="0">
              <a:solidFill>
                <a:srgbClr val="C00000"/>
              </a:solidFill>
            </a:endParaRPr>
          </a:p>
          <a:p>
            <a:pPr>
              <a:lnSpc>
                <a:spcPct val="100000"/>
              </a:lnSpc>
              <a:spcBef>
                <a:spcPts val="0"/>
              </a:spcBef>
            </a:pPr>
            <a:r>
              <a:rPr lang="en-GB" sz="2400" dirty="0">
                <a:solidFill>
                  <a:srgbClr val="C00000"/>
                </a:solidFill>
              </a:rPr>
              <a:t> </a:t>
            </a:r>
          </a:p>
          <a:p>
            <a:pPr>
              <a:lnSpc>
                <a:spcPct val="100000"/>
              </a:lnSpc>
              <a:spcBef>
                <a:spcPct val="0"/>
              </a:spcBef>
            </a:pPr>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6E73C-E3DA-A570-7D18-E802FADFC391}"/>
            </a:ext>
          </a:extLst>
        </p:cNvPr>
        <p:cNvGrpSpPr/>
        <p:nvPr/>
      </p:nvGrpSpPr>
      <p:grpSpPr>
        <a:xfrm>
          <a:off x="0" y="0"/>
          <a:ext cx="0" cy="0"/>
          <a:chOff x="0" y="0"/>
          <a:chExt cx="0" cy="0"/>
        </a:xfrm>
      </p:grpSpPr>
      <p:sp>
        <p:nvSpPr>
          <p:cNvPr id="129026" name="Subtitle 2">
            <a:extLst>
              <a:ext uri="{FF2B5EF4-FFF2-40B4-BE49-F238E27FC236}">
                <a16:creationId xmlns:a16="http://schemas.microsoft.com/office/drawing/2014/main" id="{F42DC58F-4CAE-705C-8635-6953A43603EB}"/>
              </a:ext>
            </a:extLst>
          </p:cNvPr>
          <p:cNvSpPr>
            <a:spLocks noGrp="1" noChangeArrowheads="1"/>
          </p:cNvSpPr>
          <p:nvPr>
            <p:ph type="subTitle" idx="1"/>
          </p:nvPr>
        </p:nvSpPr>
        <p:spPr bwMode="auto">
          <a:xfrm>
            <a:off x="2151063" y="889000"/>
            <a:ext cx="8432270"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b="1" dirty="0"/>
              <a:t>Lamb of God, you take away the sin of the world, have mercy on us.</a:t>
            </a:r>
            <a:endParaRPr lang="en-GB" dirty="0"/>
          </a:p>
          <a:p>
            <a:pPr>
              <a:lnSpc>
                <a:spcPct val="100000"/>
              </a:lnSpc>
              <a:spcBef>
                <a:spcPts val="0"/>
              </a:spcBef>
            </a:pPr>
            <a:r>
              <a:rPr lang="en-US" b="1" dirty="0"/>
              <a:t>Lamb of God, you take away the sin of the world, have mercy on us.</a:t>
            </a:r>
            <a:endParaRPr lang="en-GB" dirty="0"/>
          </a:p>
          <a:p>
            <a:pPr>
              <a:lnSpc>
                <a:spcPct val="100000"/>
              </a:lnSpc>
              <a:spcBef>
                <a:spcPts val="0"/>
              </a:spcBef>
            </a:pPr>
            <a:r>
              <a:rPr lang="en-US" b="1" dirty="0"/>
              <a:t>Lamb of God, you take away the sin of the world, grant us peace.</a:t>
            </a:r>
            <a:endParaRPr lang="en-GB" dirty="0"/>
          </a:p>
          <a:p>
            <a:pPr>
              <a:lnSpc>
                <a:spcPct val="100000"/>
              </a:lnSpc>
              <a:spcBef>
                <a:spcPts val="0"/>
              </a:spcBef>
            </a:pPr>
            <a:endParaRPr lang="en-US" altLang="en-US" dirty="0"/>
          </a:p>
        </p:txBody>
      </p:sp>
    </p:spTree>
    <p:extLst>
      <p:ext uri="{BB962C8B-B14F-4D97-AF65-F5344CB8AC3E}">
        <p14:creationId xmlns:p14="http://schemas.microsoft.com/office/powerpoint/2010/main" val="2117136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ubtitle 2">
            <a:extLst>
              <a:ext uri="{FF2B5EF4-FFF2-40B4-BE49-F238E27FC236}">
                <a16:creationId xmlns:a16="http://schemas.microsoft.com/office/drawing/2014/main" id="{83A08A3E-EBCF-4163-0165-183D82612A6E}"/>
              </a:ext>
            </a:extLst>
          </p:cNvPr>
          <p:cNvSpPr>
            <a:spLocks noGrp="1" noChangeArrowheads="1"/>
          </p:cNvSpPr>
          <p:nvPr>
            <p:ph type="subTitle" idx="1"/>
          </p:nvPr>
        </p:nvSpPr>
        <p:spPr bwMode="auto">
          <a:xfrm>
            <a:off x="2015808" y="1858327"/>
            <a:ext cx="9612312" cy="427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US" dirty="0"/>
              <a:t>Jesus said, “I am the bread of life. Whoever comes to me will never be hungry, and whoever believes in me will never be thirsty.” Draw near with faith.</a:t>
            </a:r>
            <a:endParaRPr lang="en-GB"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BBEDBDE9-9295-FE7D-DD92-A996FFD90BC2}"/>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PRAYERS AND DISMISSAL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ubtitle 2">
            <a:extLst>
              <a:ext uri="{FF2B5EF4-FFF2-40B4-BE49-F238E27FC236}">
                <a16:creationId xmlns:a16="http://schemas.microsoft.com/office/drawing/2014/main" id="{6A7BC1F7-6C42-6531-E7D1-7ECC7F2C03F0}"/>
              </a:ext>
            </a:extLst>
          </p:cNvPr>
          <p:cNvSpPr>
            <a:spLocks noGrp="1" noChangeArrowheads="1"/>
          </p:cNvSpPr>
          <p:nvPr>
            <p:ph type="subTitle" idx="1"/>
          </p:nvPr>
        </p:nvSpPr>
        <p:spPr bwMode="auto">
          <a:xfrm>
            <a:off x="2120900" y="563563"/>
            <a:ext cx="9800167"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Let us pray.</a:t>
            </a:r>
          </a:p>
          <a:p>
            <a:pPr>
              <a:lnSpc>
                <a:spcPct val="100000"/>
              </a:lnSpc>
              <a:spcBef>
                <a:spcPts val="0"/>
              </a:spcBef>
            </a:pPr>
            <a:r>
              <a:rPr lang="en-GB" sz="2400" b="1" dirty="0"/>
              <a:t> </a:t>
            </a:r>
            <a:endParaRPr lang="en-GB" sz="2400" dirty="0"/>
          </a:p>
          <a:p>
            <a:r>
              <a:rPr lang="en-US" b="1" dirty="0"/>
              <a:t>Lord our God,</a:t>
            </a:r>
            <a:endParaRPr lang="en-GB" dirty="0"/>
          </a:p>
          <a:p>
            <a:r>
              <a:rPr lang="en-US" b="1" dirty="0"/>
              <a:t>you have strengthened us for our journey</a:t>
            </a:r>
            <a:endParaRPr lang="en-GB" dirty="0"/>
          </a:p>
          <a:p>
            <a:r>
              <a:rPr lang="en-US" b="1" dirty="0"/>
              <a:t>with Christ, the Living Bread.</a:t>
            </a:r>
            <a:endParaRPr lang="en-GB" dirty="0"/>
          </a:p>
          <a:p>
            <a:r>
              <a:rPr lang="en-US" b="1" dirty="0"/>
              <a:t>Bring us to be with you in glory</a:t>
            </a:r>
            <a:endParaRPr lang="en-GB" dirty="0"/>
          </a:p>
          <a:p>
            <a:r>
              <a:rPr lang="en-US" b="1" dirty="0"/>
              <a:t>that with angels and archangels</a:t>
            </a:r>
            <a:endParaRPr lang="en-GB" dirty="0"/>
          </a:p>
          <a:p>
            <a:r>
              <a:rPr lang="en-US" b="1" dirty="0"/>
              <a:t>and all the company of heaven</a:t>
            </a:r>
            <a:endParaRPr lang="en-GB" dirty="0"/>
          </a:p>
          <a:p>
            <a:r>
              <a:rPr lang="en-US" b="1" dirty="0"/>
              <a:t>we may praise you for ever. Amen.</a:t>
            </a:r>
            <a:endParaRPr lang="en-GB"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25792-F2C7-DC6D-73C3-08B26F199DBC}"/>
            </a:ext>
          </a:extLst>
        </p:cNvPr>
        <p:cNvGrpSpPr/>
        <p:nvPr/>
      </p:nvGrpSpPr>
      <p:grpSpPr>
        <a:xfrm>
          <a:off x="0" y="0"/>
          <a:ext cx="0" cy="0"/>
          <a:chOff x="0" y="0"/>
          <a:chExt cx="0" cy="0"/>
        </a:xfrm>
      </p:grpSpPr>
      <p:sp>
        <p:nvSpPr>
          <p:cNvPr id="139266" name="Subtitle 2">
            <a:extLst>
              <a:ext uri="{FF2B5EF4-FFF2-40B4-BE49-F238E27FC236}">
                <a16:creationId xmlns:a16="http://schemas.microsoft.com/office/drawing/2014/main" id="{91956DCE-3D73-E15E-758C-4A70D9580C90}"/>
              </a:ext>
            </a:extLst>
          </p:cNvPr>
          <p:cNvSpPr>
            <a:spLocks noGrp="1" noChangeArrowheads="1"/>
          </p:cNvSpPr>
          <p:nvPr>
            <p:ph type="subTitle" idx="1"/>
          </p:nvPr>
        </p:nvSpPr>
        <p:spPr bwMode="auto">
          <a:xfrm>
            <a:off x="1195916" y="2646363"/>
            <a:ext cx="9800167"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lnSpc>
                <a:spcPct val="100000"/>
              </a:lnSpc>
              <a:spcBef>
                <a:spcPts val="0"/>
              </a:spcBef>
            </a:pPr>
            <a:r>
              <a:rPr lang="en-GB" b="1" dirty="0"/>
              <a:t>Hymn</a:t>
            </a:r>
          </a:p>
        </p:txBody>
      </p:sp>
    </p:spTree>
    <p:extLst>
      <p:ext uri="{BB962C8B-B14F-4D97-AF65-F5344CB8AC3E}">
        <p14:creationId xmlns:p14="http://schemas.microsoft.com/office/powerpoint/2010/main" val="34989375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ubtitle 2">
            <a:extLst>
              <a:ext uri="{FF2B5EF4-FFF2-40B4-BE49-F238E27FC236}">
                <a16:creationId xmlns:a16="http://schemas.microsoft.com/office/drawing/2014/main" id="{DA02C882-51F7-3711-F394-2EA264EFE96D}"/>
              </a:ext>
            </a:extLst>
          </p:cNvPr>
          <p:cNvSpPr>
            <a:spLocks noGrp="1" noChangeArrowheads="1"/>
          </p:cNvSpPr>
          <p:nvPr>
            <p:ph type="subTitle" idx="1"/>
          </p:nvPr>
        </p:nvSpPr>
        <p:spPr bwMode="auto">
          <a:xfrm>
            <a:off x="2147888" y="887413"/>
            <a:ext cx="91297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ts val="0"/>
              </a:spcBef>
            </a:pPr>
            <a:r>
              <a:rPr lang="en-GB" sz="2800" dirty="0"/>
              <a:t> </a:t>
            </a:r>
          </a:p>
          <a:p>
            <a:pPr>
              <a:lnSpc>
                <a:spcPct val="100000"/>
              </a:lnSpc>
              <a:spcBef>
                <a:spcPts val="0"/>
              </a:spcBef>
            </a:pPr>
            <a:r>
              <a:rPr lang="en-US" dirty="0"/>
              <a:t>May Christ the living bread live always in you and you in him,</a:t>
            </a:r>
            <a:endParaRPr lang="en-GB" dirty="0"/>
          </a:p>
          <a:p>
            <a:pPr>
              <a:lnSpc>
                <a:spcPct val="100000"/>
              </a:lnSpc>
              <a:spcBef>
                <a:spcPts val="0"/>
              </a:spcBef>
            </a:pPr>
            <a:r>
              <a:rPr lang="en-US" dirty="0"/>
              <a:t>and may the blessing of God,</a:t>
            </a:r>
            <a:endParaRPr lang="en-GB" dirty="0"/>
          </a:p>
          <a:p>
            <a:pPr>
              <a:lnSpc>
                <a:spcPct val="100000"/>
              </a:lnSpc>
              <a:spcBef>
                <a:spcPts val="0"/>
              </a:spcBef>
            </a:pPr>
            <a:r>
              <a:rPr lang="en-US" dirty="0"/>
              <a:t>ever three and ever one</a:t>
            </a:r>
            <a:endParaRPr lang="en-GB" dirty="0"/>
          </a:p>
          <a:p>
            <a:pPr>
              <a:lnSpc>
                <a:spcPct val="100000"/>
              </a:lnSpc>
              <a:spcBef>
                <a:spcPts val="0"/>
              </a:spcBef>
            </a:pPr>
            <a:r>
              <a:rPr lang="en-US" dirty="0"/>
              <a:t>be upon you and remain with you always. </a:t>
            </a:r>
            <a:r>
              <a:rPr lang="en-US" b="1" dirty="0"/>
              <a:t>Amen.</a:t>
            </a:r>
            <a:endParaRPr lang="en-GB" dirty="0"/>
          </a:p>
          <a:p>
            <a:pPr>
              <a:lnSpc>
                <a:spcPct val="100000"/>
              </a:lnSpc>
              <a:spcBef>
                <a:spcPts val="0"/>
              </a:spcBef>
            </a:pPr>
            <a:endParaRPr lang="en-GB"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E28D7-5C22-B7E9-039F-B612817F994A}"/>
            </a:ext>
          </a:extLst>
        </p:cNvPr>
        <p:cNvGrpSpPr/>
        <p:nvPr/>
      </p:nvGrpSpPr>
      <p:grpSpPr>
        <a:xfrm>
          <a:off x="0" y="0"/>
          <a:ext cx="0" cy="0"/>
          <a:chOff x="0" y="0"/>
          <a:chExt cx="0" cy="0"/>
        </a:xfrm>
      </p:grpSpPr>
      <p:sp>
        <p:nvSpPr>
          <p:cNvPr id="145410" name="Subtitle 2">
            <a:extLst>
              <a:ext uri="{FF2B5EF4-FFF2-40B4-BE49-F238E27FC236}">
                <a16:creationId xmlns:a16="http://schemas.microsoft.com/office/drawing/2014/main" id="{7B1E5F74-95DA-9060-DFC5-21109F86EC3A}"/>
              </a:ext>
            </a:extLst>
          </p:cNvPr>
          <p:cNvSpPr>
            <a:spLocks noGrp="1" noChangeArrowheads="1"/>
          </p:cNvSpPr>
          <p:nvPr>
            <p:ph type="subTitle" idx="1"/>
          </p:nvPr>
        </p:nvSpPr>
        <p:spPr bwMode="auto">
          <a:xfrm>
            <a:off x="2147888" y="887413"/>
            <a:ext cx="91297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sz="2400" dirty="0">
                <a:solidFill>
                  <a:srgbClr val="C00000"/>
                </a:solidFill>
              </a:rPr>
              <a:t>*The presiding minister says: </a:t>
            </a:r>
          </a:p>
          <a:p>
            <a:pPr>
              <a:lnSpc>
                <a:spcPct val="100000"/>
              </a:lnSpc>
              <a:spcBef>
                <a:spcPts val="0"/>
              </a:spcBef>
            </a:pPr>
            <a:r>
              <a:rPr lang="en-GB" sz="2400" dirty="0">
                <a:solidFill>
                  <a:srgbClr val="C00000"/>
                </a:solidFill>
              </a:rPr>
              <a:t> </a:t>
            </a:r>
          </a:p>
          <a:p>
            <a:pPr>
              <a:lnSpc>
                <a:spcPct val="100000"/>
              </a:lnSpc>
              <a:spcBef>
                <a:spcPts val="0"/>
              </a:spcBef>
            </a:pPr>
            <a:r>
              <a:rPr lang="en-GB" dirty="0"/>
              <a:t>Go in peace to love and serve the Lord.</a:t>
            </a:r>
          </a:p>
          <a:p>
            <a:pPr>
              <a:lnSpc>
                <a:spcPct val="100000"/>
              </a:lnSpc>
              <a:spcBef>
                <a:spcPts val="0"/>
              </a:spcBef>
            </a:pPr>
            <a:r>
              <a:rPr lang="en-GB" b="1" dirty="0"/>
              <a:t>In the name of Christ. Amen.</a:t>
            </a:r>
            <a:endParaRPr lang="en-GB" dirty="0"/>
          </a:p>
        </p:txBody>
      </p:sp>
    </p:spTree>
    <p:extLst>
      <p:ext uri="{BB962C8B-B14F-4D97-AF65-F5344CB8AC3E}">
        <p14:creationId xmlns:p14="http://schemas.microsoft.com/office/powerpoint/2010/main" val="233271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2643E-6E69-2660-A2B2-1CC08BD88596}"/>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75B00711-CCF9-6E7D-2D72-74FE69A5DD7B}"/>
              </a:ext>
            </a:extLst>
          </p:cNvPr>
          <p:cNvSpPr>
            <a:spLocks noGrp="1" noChangeArrowheads="1"/>
          </p:cNvSpPr>
          <p:nvPr>
            <p:ph type="ctrTitle"/>
          </p:nvPr>
        </p:nvSpPr>
        <p:spPr bwMode="auto">
          <a:xfrm>
            <a:off x="2208213" y="3277394"/>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 SECOND </a:t>
            </a:r>
            <a:br>
              <a:rPr lang="en-GB" altLang="en-US" b="1" dirty="0"/>
            </a:br>
            <a:r>
              <a:rPr lang="en-GB" altLang="en-US" b="1" dirty="0"/>
              <a:t>ADDITIONAL </a:t>
            </a:r>
            <a:br>
              <a:rPr lang="en-GB" altLang="en-US" b="1" dirty="0"/>
            </a:br>
            <a:r>
              <a:rPr lang="en-GB" altLang="en-US" b="1" dirty="0"/>
              <a:t>SERVICE OF HOLY COMMUNION FOR ORDINARY SEASONS</a:t>
            </a:r>
            <a:endParaRPr lang="en-GB" altLang="en-US" sz="2400" dirty="0"/>
          </a:p>
        </p:txBody>
      </p:sp>
    </p:spTree>
    <p:extLst>
      <p:ext uri="{BB962C8B-B14F-4D97-AF65-F5344CB8AC3E}">
        <p14:creationId xmlns:p14="http://schemas.microsoft.com/office/powerpoint/2010/main" val="2901049929"/>
      </p:ext>
    </p:extLst>
  </p:cSld>
  <p:clrMapOvr>
    <a:masterClrMapping/>
  </p:clrMapOvr>
</p:sld>
</file>

<file path=ppt/theme/theme1.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2.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3573 MC Powerpoint – new brand</Template>
  <TotalTime>2417</TotalTime>
  <Words>2285</Words>
  <Application>Microsoft Office PowerPoint</Application>
  <PresentationFormat>Widescreen</PresentationFormat>
  <Paragraphs>283</Paragraphs>
  <Slides>47</Slides>
  <Notes>47</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47</vt:i4>
      </vt:variant>
    </vt:vector>
  </HeadingPairs>
  <TitlesOfParts>
    <vt:vector size="57" baseType="lpstr">
      <vt:lpstr>Arial</vt:lpstr>
      <vt:lpstr>Calibri</vt:lpstr>
      <vt:lpstr>Calibri Light</vt:lpstr>
      <vt:lpstr>Franklin Gothic Book</vt:lpstr>
      <vt:lpstr>Franklin Gothic Medium</vt:lpstr>
      <vt:lpstr>3573 MC Powerpoint – new brand</vt:lpstr>
      <vt:lpstr>MC text slide</vt:lpstr>
      <vt:lpstr>MC Section slide</vt:lpstr>
      <vt:lpstr>1_MC text slide</vt:lpstr>
      <vt:lpstr>2_MC text slide</vt:lpstr>
      <vt:lpstr>PowerPoint Presentation</vt:lpstr>
      <vt:lpstr>A SECOND  ADDITIONAL  SERVICE OF HOLY COMMUNION FOR ORDINARY SEASONS</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SACRAMENT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DISMISSAL</vt:lpstr>
      <vt:lpstr>PowerPoint Presentation</vt:lpstr>
      <vt:lpstr>PowerPoint Presentation</vt:lpstr>
      <vt:lpstr>PowerPoint Presentation</vt:lpstr>
      <vt:lpstr>PowerPoint Presentation</vt:lpstr>
      <vt:lpstr>A SECOND  ADDITIONAL  SERVICE OF HOLY COMMUNION FOR ORDINARY SEASONS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Methodist Church new  brand Powerpoint title slide</dc:title>
  <dc:creator>Microsoft Office User</dc:creator>
  <cp:lastModifiedBy>Emily Morrell</cp:lastModifiedBy>
  <cp:revision>129</cp:revision>
  <dcterms:created xsi:type="dcterms:W3CDTF">2021-09-22T10:10:24Z</dcterms:created>
  <dcterms:modified xsi:type="dcterms:W3CDTF">2025-10-14T09:11:50Z</dcterms:modified>
</cp:coreProperties>
</file>