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7" r:id="rId3"/>
    <p:sldMasterId id="2147483741" r:id="rId4"/>
    <p:sldMasterId id="2147483816" r:id="rId5"/>
  </p:sldMasterIdLst>
  <p:notesMasterIdLst>
    <p:notesMasterId r:id="rId47"/>
  </p:notesMasterIdLst>
  <p:sldIdLst>
    <p:sldId id="411" r:id="rId6"/>
    <p:sldId id="257" r:id="rId7"/>
    <p:sldId id="309" r:id="rId8"/>
    <p:sldId id="462" r:id="rId9"/>
    <p:sldId id="556" r:id="rId10"/>
    <p:sldId id="260" r:id="rId11"/>
    <p:sldId id="536" r:id="rId12"/>
    <p:sldId id="538" r:id="rId13"/>
    <p:sldId id="557" r:id="rId14"/>
    <p:sldId id="558" r:id="rId15"/>
    <p:sldId id="559" r:id="rId16"/>
    <p:sldId id="331" r:id="rId17"/>
    <p:sldId id="330" r:id="rId18"/>
    <p:sldId id="337" r:id="rId19"/>
    <p:sldId id="560" r:id="rId20"/>
    <p:sldId id="346" r:id="rId21"/>
    <p:sldId id="420" r:id="rId22"/>
    <p:sldId id="421" r:id="rId23"/>
    <p:sldId id="353" r:id="rId24"/>
    <p:sldId id="527" r:id="rId25"/>
    <p:sldId id="561" r:id="rId26"/>
    <p:sldId id="357" r:id="rId27"/>
    <p:sldId id="432" r:id="rId28"/>
    <p:sldId id="562" r:id="rId29"/>
    <p:sldId id="532" r:id="rId30"/>
    <p:sldId id="533" r:id="rId31"/>
    <p:sldId id="563" r:id="rId32"/>
    <p:sldId id="564" r:id="rId33"/>
    <p:sldId id="551" r:id="rId34"/>
    <p:sldId id="478" r:id="rId35"/>
    <p:sldId id="479" r:id="rId36"/>
    <p:sldId id="480" r:id="rId37"/>
    <p:sldId id="481" r:id="rId38"/>
    <p:sldId id="482" r:id="rId39"/>
    <p:sldId id="565" r:id="rId40"/>
    <p:sldId id="566" r:id="rId41"/>
    <p:sldId id="435" r:id="rId42"/>
    <p:sldId id="371" r:id="rId43"/>
    <p:sldId id="372" r:id="rId44"/>
    <p:sldId id="507" r:id="rId45"/>
    <p:sldId id="567" r:id="rId4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pos="1413">
          <p15:clr>
            <a:srgbClr val="A4A3A4"/>
          </p15:clr>
        </p15:guide>
        <p15:guide id="3" orient="horz" pos="3702">
          <p15:clr>
            <a:srgbClr val="A4A3A4"/>
          </p15:clr>
        </p15:guide>
        <p15:guide id="4" orient="horz" pos="867">
          <p15:clr>
            <a:srgbClr val="A4A3A4"/>
          </p15:clr>
        </p15:guide>
        <p15:guide id="5" orient="horz" pos="4088">
          <p15:clr>
            <a:srgbClr val="A4A3A4"/>
          </p15:clr>
        </p15:guide>
        <p15:guide id="6" orient="horz" pos="2260">
          <p15:clr>
            <a:srgbClr val="A4A3A4"/>
          </p15:clr>
        </p15:guide>
        <p15:guide id="7" pos="1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73" autoAdjust="0"/>
    <p:restoredTop sz="66603"/>
  </p:normalViewPr>
  <p:slideViewPr>
    <p:cSldViewPr snapToGrid="0" snapToObjects="1">
      <p:cViewPr varScale="1">
        <p:scale>
          <a:sx n="57" d="100"/>
          <a:sy n="57" d="100"/>
        </p:scale>
        <p:origin x="1410" y="78"/>
      </p:cViewPr>
      <p:guideLst>
        <p:guide pos="3840"/>
        <p:guide pos="1413"/>
        <p:guide orient="horz" pos="3702"/>
        <p:guide orient="horz" pos="867"/>
        <p:guide orient="horz" pos="4088"/>
        <p:guide orient="horz" pos="2260"/>
        <p:guide pos="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1BB03A-3194-D243-A8E5-5A0871955E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49E3DD7-B2AC-2E4C-A88C-AEEEC3A5B9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28C0DE1-8CF2-403D-B36D-86F9955DD1F1}" type="datetimeFigureOut">
              <a:rPr lang="en-US"/>
              <a:pPr>
                <a:defRPr/>
              </a:pPr>
              <a:t>10/14/2025</a:t>
            </a:fld>
            <a:endParaRPr lang="en-US"/>
          </a:p>
        </p:txBody>
      </p:sp>
      <p:sp>
        <p:nvSpPr>
          <p:cNvPr id="4" name="Slide Image Placeholder 3">
            <a:extLst>
              <a:ext uri="{FF2B5EF4-FFF2-40B4-BE49-F238E27FC236}">
                <a16:creationId xmlns:a16="http://schemas.microsoft.com/office/drawing/2014/main" id="{AB40AA45-2718-5146-B183-2A6DD995780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49E18AB-1A53-5244-A2E6-1BDCFD7580F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25714B2-A0C1-4241-B81E-D15568F895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83EAA0-7D27-BA46-8465-6996F9B3DCD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0BFAA-E608-4247-A814-A5B2615C5A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6798576-9450-51D2-C089-0C7827E60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AF69B5A-9AE8-F176-E27C-2D9DC69D8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1508" name="Slide Number Placeholder 3">
            <a:extLst>
              <a:ext uri="{FF2B5EF4-FFF2-40B4-BE49-F238E27FC236}">
                <a16:creationId xmlns:a16="http://schemas.microsoft.com/office/drawing/2014/main" id="{2D9B6FA8-36A7-0893-755B-7041F14709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B7376B4-A02E-4FA4-BDA6-0069899F008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E5A2D25-036A-1953-AF64-5D42E90A6E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48BE8C-E505-F06A-D5DA-CAD3D70908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F755645E-0933-0956-BB68-A8FCEC81C8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D8C4167-1984-1621-A793-01AE13BAB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4F5201EE-E3E0-39BC-6B9D-FB7D46D233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5604" name="Slide Number Placeholder 3">
            <a:extLst>
              <a:ext uri="{FF2B5EF4-FFF2-40B4-BE49-F238E27FC236}">
                <a16:creationId xmlns:a16="http://schemas.microsoft.com/office/drawing/2014/main" id="{9C53413E-C362-DE66-DEC1-9A501A402D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A5EF0DF-8CEB-4F22-897B-07A1E444A560}"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D0BC83ED-9331-B325-FD96-630F166373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220D780-C201-A533-1841-5556ECD3F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gathering song such as:</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22 </a:t>
            </a:r>
            <a:r>
              <a:rPr lang="en-GB" sz="1200" kern="1200" dirty="0" err="1">
                <a:solidFill>
                  <a:schemeClr val="tx1"/>
                </a:solidFill>
                <a:effectLst/>
                <a:latin typeface="+mn-lt"/>
                <a:ea typeface="+mn-ea"/>
                <a:cs typeface="+mn-cs"/>
              </a:rPr>
              <a:t>Uyai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mose</a:t>
            </a:r>
            <a:r>
              <a:rPr lang="en-GB" sz="1200" kern="1200" dirty="0">
                <a:solidFill>
                  <a:schemeClr val="tx1"/>
                </a:solidFill>
                <a:effectLst/>
                <a:latin typeface="+mn-lt"/>
                <a:ea typeface="+mn-ea"/>
                <a:cs typeface="+mn-cs"/>
              </a:rPr>
              <a:t> (Come all you people)</a:t>
            </a:r>
          </a:p>
          <a:p>
            <a:r>
              <a:rPr lang="en-GB" sz="1200" i="1"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19 Be still and know that I am God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leads this or another opening prayer</a:t>
            </a:r>
          </a:p>
        </p:txBody>
      </p:sp>
      <p:sp>
        <p:nvSpPr>
          <p:cNvPr id="27652" name="Slide Number Placeholder 3">
            <a:extLst>
              <a:ext uri="{FF2B5EF4-FFF2-40B4-BE49-F238E27FC236}">
                <a16:creationId xmlns:a16="http://schemas.microsoft.com/office/drawing/2014/main" id="{802AEE7D-7888-F91A-3220-C224D706EE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ED3D4-F7EC-1FA7-B496-1171D793BDFC}"/>
            </a:ext>
          </a:extLst>
        </p:cNvPr>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C9E66C74-043A-A0B9-F015-AA55E66C9C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5316873E-43C9-A8E5-F898-7D5EBD7A07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gathering song such as:</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22 </a:t>
            </a:r>
            <a:r>
              <a:rPr lang="en-GB" sz="1200" kern="1200" dirty="0" err="1">
                <a:solidFill>
                  <a:schemeClr val="tx1"/>
                </a:solidFill>
                <a:effectLst/>
                <a:latin typeface="+mn-lt"/>
                <a:ea typeface="+mn-ea"/>
                <a:cs typeface="+mn-cs"/>
              </a:rPr>
              <a:t>Uyai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mose</a:t>
            </a:r>
            <a:r>
              <a:rPr lang="en-GB" sz="1200" kern="1200" dirty="0">
                <a:solidFill>
                  <a:schemeClr val="tx1"/>
                </a:solidFill>
                <a:effectLst/>
                <a:latin typeface="+mn-lt"/>
                <a:ea typeface="+mn-ea"/>
                <a:cs typeface="+mn-cs"/>
              </a:rPr>
              <a:t> (Come all you people)</a:t>
            </a:r>
          </a:p>
          <a:p>
            <a:r>
              <a:rPr lang="en-GB" sz="1200" i="1"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19 Be still and know that I am God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leads this or another opening prayer</a:t>
            </a:r>
          </a:p>
        </p:txBody>
      </p:sp>
      <p:sp>
        <p:nvSpPr>
          <p:cNvPr id="27652" name="Slide Number Placeholder 3">
            <a:extLst>
              <a:ext uri="{FF2B5EF4-FFF2-40B4-BE49-F238E27FC236}">
                <a16:creationId xmlns:a16="http://schemas.microsoft.com/office/drawing/2014/main" id="{AC3A4964-271D-3F8C-DAE4-7BC82988B6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5</a:t>
            </a:fld>
            <a:endParaRPr lang="en-US" altLang="en-US"/>
          </a:p>
        </p:txBody>
      </p:sp>
    </p:spTree>
    <p:extLst>
      <p:ext uri="{BB962C8B-B14F-4D97-AF65-F5344CB8AC3E}">
        <p14:creationId xmlns:p14="http://schemas.microsoft.com/office/powerpoint/2010/main" val="2800914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FEE4965-DD0A-21A2-9B11-A9A97E180D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8453327-3A80-C1A8-073D-C64141B792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*In these or similar words, the presiding minister leads an act of penitence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Let us confess our sins, </a:t>
            </a:r>
          </a:p>
          <a:p>
            <a:r>
              <a:rPr lang="en-GB" sz="1200" kern="1200" dirty="0">
                <a:solidFill>
                  <a:schemeClr val="tx1"/>
                </a:solidFill>
                <a:effectLst/>
                <a:latin typeface="+mn-lt"/>
                <a:ea typeface="+mn-ea"/>
                <a:cs typeface="+mn-cs"/>
              </a:rPr>
              <a:t>trusting in God’s mercy and forgiveness.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Silence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 setting of ‘</a:t>
            </a:r>
            <a:r>
              <a:rPr lang="en-GB" sz="1200" b="1" i="1" kern="1200" dirty="0">
                <a:solidFill>
                  <a:schemeClr val="tx1"/>
                </a:solidFill>
                <a:effectLst/>
                <a:latin typeface="+mn-lt"/>
                <a:ea typeface="+mn-ea"/>
                <a:cs typeface="+mn-cs"/>
              </a:rPr>
              <a:t>Lord, have mercy</a:t>
            </a:r>
            <a:r>
              <a:rPr lang="en-GB" sz="1200" kern="1200" dirty="0">
                <a:solidFill>
                  <a:schemeClr val="tx1"/>
                </a:solidFill>
                <a:effectLst/>
                <a:latin typeface="+mn-lt"/>
                <a:ea typeface="+mn-ea"/>
                <a:cs typeface="+mn-cs"/>
              </a:rPr>
              <a:t>’ is sung, such as</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750 Kyrie eleison</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751 Lord, have mercy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Lord, have mercy upon us.</a:t>
            </a:r>
          </a:p>
          <a:p>
            <a:r>
              <a:rPr lang="en-GB" sz="1200" b="1" kern="1200" dirty="0">
                <a:solidFill>
                  <a:schemeClr val="tx1"/>
                </a:solidFill>
                <a:effectLst/>
                <a:latin typeface="+mn-lt"/>
                <a:ea typeface="+mn-ea"/>
                <a:cs typeface="+mn-cs"/>
              </a:rPr>
              <a:t>Christ, have mercy upon us.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Lord, have mercy upon us.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Silence</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CFE2E8CB-81D8-E24F-E509-E7BAF3908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E4B41-D8AE-D7D4-220C-683EDA828789}"/>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08D7500-C616-7827-8454-394DBE6484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4582EA02-0D8E-28B5-43B2-9156E2271D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3C580B32-64AD-B363-D81A-356704BD100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7</a:t>
            </a:fld>
            <a:endParaRPr lang="en-US" altLang="en-US"/>
          </a:p>
        </p:txBody>
      </p:sp>
    </p:spTree>
    <p:extLst>
      <p:ext uri="{BB962C8B-B14F-4D97-AF65-F5344CB8AC3E}">
        <p14:creationId xmlns:p14="http://schemas.microsoft.com/office/powerpoint/2010/main" val="1519853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804F5-8557-5716-2115-0005AFC40B5B}"/>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F3CAEBB-A4EC-400B-A977-1A26D0D1C5C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BEEDAA86-FF4E-CD58-C4BF-9264396C30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collect of the day or this or some other prayer: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43E0E725-9958-1638-53A1-0BE5AF9B1C0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8</a:t>
            </a:fld>
            <a:endParaRPr lang="en-US" altLang="en-US"/>
          </a:p>
        </p:txBody>
      </p:sp>
    </p:spTree>
    <p:extLst>
      <p:ext uri="{BB962C8B-B14F-4D97-AF65-F5344CB8AC3E}">
        <p14:creationId xmlns:p14="http://schemas.microsoft.com/office/powerpoint/2010/main" val="32732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3612D-1E1B-2977-DCE9-27F746AFAD6F}"/>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6ECB5975-9674-F066-D5DC-4F1D09CCC4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E28351FE-B34B-32BC-42E1-ADA944CE4E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setting of ‘</a:t>
            </a:r>
            <a:r>
              <a:rPr lang="en-GB" sz="1200" b="1" i="1" kern="1200" dirty="0">
                <a:solidFill>
                  <a:schemeClr val="tx1"/>
                </a:solidFill>
                <a:effectLst/>
                <a:latin typeface="+mn-lt"/>
                <a:ea typeface="+mn-ea"/>
                <a:cs typeface="+mn-cs"/>
              </a:rPr>
              <a:t>Glory to God</a:t>
            </a:r>
            <a:r>
              <a:rPr lang="en-GB" sz="1200" kern="1200" dirty="0">
                <a:solidFill>
                  <a:schemeClr val="tx1"/>
                </a:solidFill>
                <a:effectLst/>
                <a:latin typeface="+mn-lt"/>
                <a:ea typeface="+mn-ea"/>
                <a:cs typeface="+mn-cs"/>
              </a:rPr>
              <a:t>’ is sung such as </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754 Glory, glory, glory in the highest</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752 Glory to God, glory to God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ACFCD219-7036-246A-C681-F72FC49DE0C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9</a:t>
            </a:fld>
            <a:endParaRPr lang="en-US" altLang="en-US"/>
          </a:p>
        </p:txBody>
      </p:sp>
    </p:spTree>
    <p:extLst>
      <p:ext uri="{BB962C8B-B14F-4D97-AF65-F5344CB8AC3E}">
        <p14:creationId xmlns:p14="http://schemas.microsoft.com/office/powerpoint/2010/main" val="3934374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291B-F0FA-9529-2804-5E5CD28C3DB5}"/>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C4D79A10-8B90-C7CF-523F-99D7D3958C3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F77EDF50-8C91-BA5D-B8FD-F8BD354D83E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setting of ‘</a:t>
            </a:r>
            <a:r>
              <a:rPr lang="en-GB" sz="1200" b="1" i="1" kern="1200" dirty="0">
                <a:solidFill>
                  <a:schemeClr val="tx1"/>
                </a:solidFill>
                <a:effectLst/>
                <a:latin typeface="+mn-lt"/>
                <a:ea typeface="+mn-ea"/>
                <a:cs typeface="+mn-cs"/>
              </a:rPr>
              <a:t>Glory to God</a:t>
            </a:r>
            <a:r>
              <a:rPr lang="en-GB" sz="1200" kern="1200" dirty="0">
                <a:solidFill>
                  <a:schemeClr val="tx1"/>
                </a:solidFill>
                <a:effectLst/>
                <a:latin typeface="+mn-lt"/>
                <a:ea typeface="+mn-ea"/>
                <a:cs typeface="+mn-cs"/>
              </a:rPr>
              <a:t>’ is sung such as </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754 Glory, glory, glory in the highest</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752 Glory to God, glory to God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843BE898-23EE-8205-63B1-5A4CCC2D32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10</a:t>
            </a:fld>
            <a:endParaRPr lang="en-US" altLang="en-US"/>
          </a:p>
        </p:txBody>
      </p:sp>
    </p:spTree>
    <p:extLst>
      <p:ext uri="{BB962C8B-B14F-4D97-AF65-F5344CB8AC3E}">
        <p14:creationId xmlns:p14="http://schemas.microsoft.com/office/powerpoint/2010/main" val="3844778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AFCA0-D6D8-53A8-D206-C0FE4999D725}"/>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DFB6DCB8-4026-8A1D-FC19-27E1AFE858A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A869C939-579C-FF89-5984-C553E6425C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setting of ‘</a:t>
            </a:r>
            <a:r>
              <a:rPr lang="en-GB" sz="1200" b="1" i="1" kern="1200" dirty="0">
                <a:solidFill>
                  <a:schemeClr val="tx1"/>
                </a:solidFill>
                <a:effectLst/>
                <a:latin typeface="+mn-lt"/>
                <a:ea typeface="+mn-ea"/>
                <a:cs typeface="+mn-cs"/>
              </a:rPr>
              <a:t>Glory to God</a:t>
            </a:r>
            <a:r>
              <a:rPr lang="en-GB" sz="1200" kern="1200" dirty="0">
                <a:solidFill>
                  <a:schemeClr val="tx1"/>
                </a:solidFill>
                <a:effectLst/>
                <a:latin typeface="+mn-lt"/>
                <a:ea typeface="+mn-ea"/>
                <a:cs typeface="+mn-cs"/>
              </a:rPr>
              <a:t>’ is sung such as </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754 Glory, glory, glory in the highest</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752 Glory to God, glory to God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Or</a:t>
            </a:r>
          </a:p>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528FF1D1-A36C-3494-B0F7-636ABB9240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11</a:t>
            </a:fld>
            <a:endParaRPr lang="en-US" altLang="en-US"/>
          </a:p>
        </p:txBody>
      </p:sp>
    </p:spTree>
    <p:extLst>
      <p:ext uri="{BB962C8B-B14F-4D97-AF65-F5344CB8AC3E}">
        <p14:creationId xmlns:p14="http://schemas.microsoft.com/office/powerpoint/2010/main" val="2120258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9E5CEB9-52AC-AC24-C739-89128128C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B14A799A-5EAF-8F06-24B4-15D0F62918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56324" name="Slide Number Placeholder 3">
            <a:extLst>
              <a:ext uri="{FF2B5EF4-FFF2-40B4-BE49-F238E27FC236}">
                <a16:creationId xmlns:a16="http://schemas.microsoft.com/office/drawing/2014/main" id="{64228833-514B-94FA-3E59-F06761448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F5F2FF-9CB2-4826-9F81-1717ADA04C02}"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CC1B709-E0A8-056A-B78E-40B6ED1DE8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8FDB54E2-1CF9-1081-43D3-AA547B1A23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following may be sung as a prayer for illumination before the first reading:</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759 Come O Lord, give us your Spirit</a:t>
            </a: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*Two or three readings of Scripture are read, the last of which is the Gospel.</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One of the following may be sung before and after the Gospel reading:</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756 Alleluia!</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757 Alleluia, alleluia! (An appropriate verse should be selected, and the refrain only repeated after the Gospel)</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758 Alleluia, alleluia</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At the end of each reading, the following response may be used: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the word of the Lord.</a:t>
            </a:r>
          </a:p>
          <a:p>
            <a:r>
              <a:rPr lang="en-GB" sz="1200" b="1" kern="1200" dirty="0">
                <a:solidFill>
                  <a:schemeClr val="tx1"/>
                </a:solidFill>
                <a:effectLst/>
                <a:latin typeface="+mn-lt"/>
                <a:ea typeface="+mn-ea"/>
                <a:cs typeface="+mn-cs"/>
              </a:rPr>
              <a:t>Thanks be to God.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 after the Gospel:</a:t>
            </a:r>
          </a:p>
          <a:p>
            <a:r>
              <a:rPr lang="en-GB" sz="1200" kern="1200" dirty="0">
                <a:solidFill>
                  <a:schemeClr val="tx1"/>
                </a:solidFill>
                <a:effectLst/>
                <a:latin typeface="+mn-lt"/>
                <a:ea typeface="+mn-ea"/>
                <a:cs typeface="+mn-cs"/>
              </a:rPr>
              <a:t>For the Gospel of Christ.</a:t>
            </a:r>
          </a:p>
          <a:p>
            <a:r>
              <a:rPr lang="en-GB" sz="1200" b="1" kern="1200" dirty="0">
                <a:solidFill>
                  <a:schemeClr val="tx1"/>
                </a:solidFill>
                <a:effectLst/>
                <a:latin typeface="+mn-lt"/>
                <a:ea typeface="+mn-ea"/>
                <a:cs typeface="+mn-cs"/>
              </a:rPr>
              <a:t>Thanks be to God.</a:t>
            </a:r>
            <a:endParaRPr lang="en-GB" sz="1200" kern="1200" dirty="0">
              <a:solidFill>
                <a:schemeClr val="tx1"/>
              </a:solidFill>
              <a:effectLst/>
              <a:latin typeface="+mn-lt"/>
              <a:ea typeface="+mn-ea"/>
              <a:cs typeface="+mn-cs"/>
            </a:endParaRPr>
          </a:p>
        </p:txBody>
      </p:sp>
      <p:sp>
        <p:nvSpPr>
          <p:cNvPr id="58372" name="Slide Number Placeholder 3">
            <a:extLst>
              <a:ext uri="{FF2B5EF4-FFF2-40B4-BE49-F238E27FC236}">
                <a16:creationId xmlns:a16="http://schemas.microsoft.com/office/drawing/2014/main" id="{9604308B-52AB-459D-22F3-E51EBEA71F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2AA1D6-02D8-4708-B266-7D1A0EDF7638}"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14BA63A0-9F90-F7D4-CA4C-C97BAAC54E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C9588CAE-0AAF-454A-7FB4-13DE8B244D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God’s word is proclaimed</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and shared in a sermon, or in comment, discussion or reflection</a:t>
            </a:r>
          </a:p>
          <a:p>
            <a:endParaRPr lang="en-GB"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A hymn or song reflecting the theme(s) of the reading(s) may be sung</a:t>
            </a: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FDAC18DF-81B2-7EBC-46D1-7414FD8063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A0FB4-8417-7D98-1AB3-D05BBB9CDAFC}"/>
            </a:ext>
          </a:extLst>
        </p:cNvPr>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FCF31C74-C4CC-210C-5FF9-8F84EA4612E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FC854E66-EF9A-A300-9969-0C4F89F5CF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God’s word is proclaimed and shared in a sermon, or in comment, discussion or reflection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 hymn or song reflecting the theme(s) of the reading(s) may be sung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*Prayers of intercession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Prayers are offered for the church, the world, the local community, those in any kind of need, and in thanksgiving for those who have died.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following response may be used after each section of the prayers:</a:t>
            </a:r>
          </a:p>
          <a:p>
            <a:endParaRPr lang="en-GB" dirty="0">
              <a:effectLst/>
            </a:endParaRP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761 Merciful Lord may be sung at the conclusion of the prayers.</a:t>
            </a: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E3812077-17BC-D9A7-05E4-82992172B9E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15</a:t>
            </a:fld>
            <a:endParaRPr lang="en-US" altLang="en-US"/>
          </a:p>
        </p:txBody>
      </p:sp>
    </p:spTree>
    <p:extLst>
      <p:ext uri="{BB962C8B-B14F-4D97-AF65-F5344CB8AC3E}">
        <p14:creationId xmlns:p14="http://schemas.microsoft.com/office/powerpoint/2010/main" val="637900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30388E-1B32-7813-1C79-613B1D7F72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922CDDDD-27CE-DB1D-E0D2-CBFC46A1F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a:p>
        </p:txBody>
      </p:sp>
      <p:sp>
        <p:nvSpPr>
          <p:cNvPr id="87044" name="Slide Number Placeholder 3">
            <a:extLst>
              <a:ext uri="{FF2B5EF4-FFF2-40B4-BE49-F238E27FC236}">
                <a16:creationId xmlns:a16="http://schemas.microsoft.com/office/drawing/2014/main" id="{250D343A-67F5-69D4-1FE9-231519E7F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8E6045-A1FA-470B-8AC1-1442DB11DA7F}" type="slidenum">
              <a:rPr lang="en-US" altLang="en-US"/>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C6F5C83-9A1B-D475-BDAD-44643D5F37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B9BFD470-887F-5CDB-7F37-13602897A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Peace</a:t>
            </a:r>
          </a:p>
          <a:p>
            <a:r>
              <a:rPr lang="en-GB" sz="1200" kern="1200" dirty="0">
                <a:solidFill>
                  <a:schemeClr val="tx1"/>
                </a:solidFill>
                <a:effectLst/>
                <a:latin typeface="+mn-lt"/>
                <a:ea typeface="+mn-ea"/>
                <a:cs typeface="+mn-cs"/>
              </a:rPr>
              <a:t> </a:t>
            </a:r>
          </a:p>
        </p:txBody>
      </p:sp>
      <p:sp>
        <p:nvSpPr>
          <p:cNvPr id="89092" name="Slide Number Placeholder 3">
            <a:extLst>
              <a:ext uri="{FF2B5EF4-FFF2-40B4-BE49-F238E27FC236}">
                <a16:creationId xmlns:a16="http://schemas.microsoft.com/office/drawing/2014/main" id="{A23AC6D6-0220-D389-1100-0A394B7CB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8A95A77-F7A8-46A5-838D-CD4D744BE1B3}" type="slidenum">
              <a:rPr lang="en-US" altLang="en-US">
                <a:solidFill>
                  <a:srgbClr val="000000"/>
                </a:solidFill>
              </a:rPr>
              <a:pPr/>
              <a:t>17</a:t>
            </a:fld>
            <a:endParaRPr lang="en-US" alt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A93ACCB2-00CB-76E4-36FC-DF93514084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C609CC52-0BEA-44EF-42A0-A214426311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All stand.</a:t>
            </a:r>
          </a:p>
          <a:p>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people may greet one another in the name of Christ while a suitable song is sung:</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768 The Peace of the Lord be always with you</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774 The peace of the earth be with you</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PREPARATION OF THE GIFTS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p>
          <a:p>
            <a:endParaRPr lang="en-GB" sz="1200" kern="1200" dirty="0">
              <a:solidFill>
                <a:schemeClr val="tx1"/>
              </a:solidFill>
              <a:effectLst/>
              <a:latin typeface="+mn-lt"/>
              <a:ea typeface="+mn-ea"/>
              <a:cs typeface="+mn-cs"/>
            </a:endParaRPr>
          </a:p>
        </p:txBody>
      </p:sp>
      <p:sp>
        <p:nvSpPr>
          <p:cNvPr id="91140" name="Slide Number Placeholder 3">
            <a:extLst>
              <a:ext uri="{FF2B5EF4-FFF2-40B4-BE49-F238E27FC236}">
                <a16:creationId xmlns:a16="http://schemas.microsoft.com/office/drawing/2014/main" id="{8852161F-4A55-94E5-8C8F-5B77E0C59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04005F2-222A-4235-91F8-EB7F2B5E9F04}" type="slidenum">
              <a:rPr lang="en-US" altLang="en-US">
                <a:solidFill>
                  <a:srgbClr val="000000"/>
                </a:solidFill>
              </a:rPr>
              <a:pPr/>
              <a:t>18</a:t>
            </a:fld>
            <a:endParaRPr lang="en-US" altLang="en-US">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6CBC89C-961C-019A-D0CC-D8CC7B1471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9CE936D-0C75-1FDA-86AC-4AC1B9417B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in these or similar words: </a:t>
            </a:r>
          </a:p>
          <a:p>
            <a:endParaRPr lang="en-US" altLang="en-US" dirty="0"/>
          </a:p>
        </p:txBody>
      </p:sp>
      <p:sp>
        <p:nvSpPr>
          <p:cNvPr id="97284" name="Slide Number Placeholder 3">
            <a:extLst>
              <a:ext uri="{FF2B5EF4-FFF2-40B4-BE49-F238E27FC236}">
                <a16:creationId xmlns:a16="http://schemas.microsoft.com/office/drawing/2014/main" id="{0D3D0406-8B08-E486-ED9A-87BFF52A7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F6A5F-2600-2DEB-6EBE-5C2E044AD34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7A46C455-F925-9A4C-4768-D36BA1AA24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64C4DF98-1060-2171-0A08-B37193E890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5EA2D6EA-72AA-A57C-D632-552D07883F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20</a:t>
            </a:fld>
            <a:endParaRPr lang="en-US" altLang="en-US"/>
          </a:p>
        </p:txBody>
      </p:sp>
    </p:spTree>
    <p:extLst>
      <p:ext uri="{BB962C8B-B14F-4D97-AF65-F5344CB8AC3E}">
        <p14:creationId xmlns:p14="http://schemas.microsoft.com/office/powerpoint/2010/main" val="3759288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8C2CA-74E8-7CD4-11B1-535E8B4038ED}"/>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41B122B6-19C9-E32D-B343-5E8DB4A8B69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890E466D-6EC8-444B-9049-9746CF32C5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 </a:t>
            </a:r>
          </a:p>
          <a:p>
            <a:endParaRPr lang="en-US" altLang="en-US" dirty="0"/>
          </a:p>
        </p:txBody>
      </p:sp>
      <p:sp>
        <p:nvSpPr>
          <p:cNvPr id="97284" name="Slide Number Placeholder 3">
            <a:extLst>
              <a:ext uri="{FF2B5EF4-FFF2-40B4-BE49-F238E27FC236}">
                <a16:creationId xmlns:a16="http://schemas.microsoft.com/office/drawing/2014/main" id="{128C6D53-215C-ED5B-521E-0922530970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21</a:t>
            </a:fld>
            <a:endParaRPr lang="en-US" altLang="en-US"/>
          </a:p>
        </p:txBody>
      </p:sp>
    </p:spTree>
    <p:extLst>
      <p:ext uri="{BB962C8B-B14F-4D97-AF65-F5344CB8AC3E}">
        <p14:creationId xmlns:p14="http://schemas.microsoft.com/office/powerpoint/2010/main" val="503757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831A4AD3-CE08-1EDC-8E28-EBA35B0CBF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F9FFCE0F-8D62-D54C-6807-3CAFBA5005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setting of ‘Holy, holy, holy’ is sung</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766 Santo, </a:t>
            </a:r>
            <a:r>
              <a:rPr lang="en-GB" sz="1200" kern="1200" dirty="0" err="1">
                <a:solidFill>
                  <a:schemeClr val="tx1"/>
                </a:solidFill>
                <a:effectLst/>
                <a:latin typeface="+mn-lt"/>
                <a:ea typeface="+mn-ea"/>
                <a:cs typeface="+mn-cs"/>
              </a:rPr>
              <a:t>santo</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santo</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789 Holy, holy, holy Lord</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779 Holy, holy, holy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or said</a:t>
            </a:r>
          </a:p>
          <a:p>
            <a:endParaRPr lang="en-GB" altLang="en-US" b="1" dirty="0"/>
          </a:p>
        </p:txBody>
      </p:sp>
      <p:sp>
        <p:nvSpPr>
          <p:cNvPr id="105476" name="Slide Number Placeholder 3">
            <a:extLst>
              <a:ext uri="{FF2B5EF4-FFF2-40B4-BE49-F238E27FC236}">
                <a16:creationId xmlns:a16="http://schemas.microsoft.com/office/drawing/2014/main" id="{417A80EC-9A37-B1A4-75E6-DD1BB96D38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672E449-06CA-4B22-A250-CC85828C9D5A}" type="slidenum">
              <a:rPr lang="en-US" altLang="en-US"/>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9E2165F-2825-5BAD-8C91-7FFC98AB9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CEF817A9-0C04-183B-F6D2-2A8DA3D0E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E076D528-8ADA-640A-CBE9-DA4C14E221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1243A-60F4-CCBC-2403-A3CDF1CC411B}"/>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1B002141-6966-48E0-E851-FBA9420CD8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7B18BFE5-7F47-DC3D-6E51-8AF32A1EA0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41E37680-8EF8-7A57-CF35-5C0328BEFB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24</a:t>
            </a:fld>
            <a:endParaRPr lang="en-US" altLang="en-US"/>
          </a:p>
        </p:txBody>
      </p:sp>
    </p:spTree>
    <p:extLst>
      <p:ext uri="{BB962C8B-B14F-4D97-AF65-F5344CB8AC3E}">
        <p14:creationId xmlns:p14="http://schemas.microsoft.com/office/powerpoint/2010/main" val="1670990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6D72-6272-2167-02F0-D3D6320B4168}"/>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D1F761D9-664F-5AC6-3180-49B515EB52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633E7C03-F195-3C57-84B2-AC6FE3ACC1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337682D8-C362-AA76-B1D0-335DC64E9E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25</a:t>
            </a:fld>
            <a:endParaRPr lang="en-US" altLang="en-US"/>
          </a:p>
        </p:txBody>
      </p:sp>
    </p:spTree>
    <p:extLst>
      <p:ext uri="{BB962C8B-B14F-4D97-AF65-F5344CB8AC3E}">
        <p14:creationId xmlns:p14="http://schemas.microsoft.com/office/powerpoint/2010/main" val="1935199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7979C-0E46-6274-4FE1-2784614186F7}"/>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80B1AA51-2D86-3417-96B1-97374B5EAE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EF224CD1-2136-4319-6F1B-AA0D45416C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17F2E285-2B2C-1E02-5604-96FCBDFA1C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26</a:t>
            </a:fld>
            <a:endParaRPr lang="en-US" altLang="en-US"/>
          </a:p>
        </p:txBody>
      </p:sp>
    </p:spTree>
    <p:extLst>
      <p:ext uri="{BB962C8B-B14F-4D97-AF65-F5344CB8AC3E}">
        <p14:creationId xmlns:p14="http://schemas.microsoft.com/office/powerpoint/2010/main" val="1223919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98072-28CE-D463-154E-008FFEDE11EA}"/>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24B76B85-2E1A-D809-47BB-DBBEF86393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08B6C36-DAE9-EA8A-DF9A-02C5C406C4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3ABF1833-1076-0102-BD57-B12ED13BEB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27</a:t>
            </a:fld>
            <a:endParaRPr lang="en-US" altLang="en-US"/>
          </a:p>
        </p:txBody>
      </p:sp>
    </p:spTree>
    <p:extLst>
      <p:ext uri="{BB962C8B-B14F-4D97-AF65-F5344CB8AC3E}">
        <p14:creationId xmlns:p14="http://schemas.microsoft.com/office/powerpoint/2010/main" val="3319076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08F9D-280E-536E-709D-F9EFCB57D7CD}"/>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CC2FA57E-7738-D01C-895E-666787F99F1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1117EE10-F60F-BA61-BCFF-D4EFD58971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D2731A0F-0EB6-F3F5-9894-5DA2474EB9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28</a:t>
            </a:fld>
            <a:endParaRPr lang="en-US" altLang="en-US"/>
          </a:p>
        </p:txBody>
      </p:sp>
    </p:spTree>
    <p:extLst>
      <p:ext uri="{BB962C8B-B14F-4D97-AF65-F5344CB8AC3E}">
        <p14:creationId xmlns:p14="http://schemas.microsoft.com/office/powerpoint/2010/main" val="2476300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57CFB-1765-0696-CDF4-3A6155447E7E}"/>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56800599-0D7A-A6E2-185D-3DA5EA7AE6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EDE6430-FC1F-78E2-B41A-36A3253817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doxology is sung</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770 Amen </a:t>
            </a:r>
            <a:r>
              <a:rPr lang="en-GB" sz="1200" kern="1200" dirty="0" err="1">
                <a:solidFill>
                  <a:schemeClr val="tx1"/>
                </a:solidFill>
                <a:effectLst/>
                <a:latin typeface="+mn-lt"/>
                <a:ea typeface="+mn-ea"/>
                <a:cs typeface="+mn-cs"/>
              </a:rPr>
              <a:t>siakudumisa</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142 (verse 6) Praise God, from whom all blessings flow</a:t>
            </a:r>
          </a:p>
          <a:p>
            <a:endParaRPr lang="en-GB" altLang="en-US" dirty="0"/>
          </a:p>
        </p:txBody>
      </p:sp>
      <p:sp>
        <p:nvSpPr>
          <p:cNvPr id="107524" name="Slide Number Placeholder 3">
            <a:extLst>
              <a:ext uri="{FF2B5EF4-FFF2-40B4-BE49-F238E27FC236}">
                <a16:creationId xmlns:a16="http://schemas.microsoft.com/office/drawing/2014/main" id="{F5DDC417-C540-7A41-48C0-C7B3E608759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29</a:t>
            </a:fld>
            <a:endParaRPr lang="en-US" altLang="en-US"/>
          </a:p>
        </p:txBody>
      </p:sp>
    </p:spTree>
    <p:extLst>
      <p:ext uri="{BB962C8B-B14F-4D97-AF65-F5344CB8AC3E}">
        <p14:creationId xmlns:p14="http://schemas.microsoft.com/office/powerpoint/2010/main" val="3432239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F04E0832-D2F0-AE42-703E-ABD316D767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id="{FE0CA8A0-86E1-F3D7-E6B5-40BCE34FC9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Lord’s Prayer</a:t>
            </a:r>
          </a:p>
        </p:txBody>
      </p:sp>
      <p:sp>
        <p:nvSpPr>
          <p:cNvPr id="121860" name="Slide Number Placeholder 3">
            <a:extLst>
              <a:ext uri="{FF2B5EF4-FFF2-40B4-BE49-F238E27FC236}">
                <a16:creationId xmlns:a16="http://schemas.microsoft.com/office/drawing/2014/main" id="{D695ACE0-98AD-20ED-9D2B-78A66DE67B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1453BC5-99A6-4942-9019-19ABEDAFAF30}" type="slidenum">
              <a:rPr lang="en-US" altLang="en-US">
                <a:solidFill>
                  <a:srgbClr val="000000"/>
                </a:solidFill>
              </a:rPr>
              <a:pPr/>
              <a:t>30</a:t>
            </a:fld>
            <a:endParaRPr lang="en-US" alt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3B5B7585-669A-7DE1-C8BD-1D6C1F2F0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6B3CCAC3-FC31-6353-9338-2ADE6401A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US" altLang="en-US"/>
          </a:p>
        </p:txBody>
      </p:sp>
      <p:sp>
        <p:nvSpPr>
          <p:cNvPr id="123908" name="Slide Number Placeholder 3">
            <a:extLst>
              <a:ext uri="{FF2B5EF4-FFF2-40B4-BE49-F238E27FC236}">
                <a16:creationId xmlns:a16="http://schemas.microsoft.com/office/drawing/2014/main" id="{EBBD4A0C-9783-5AA4-11D7-23269FE6AA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124D1C2-C283-463B-99DA-0FC8CDC844C6}" type="slidenum">
              <a:rPr lang="en-US" altLang="en-US">
                <a:solidFill>
                  <a:srgbClr val="000000"/>
                </a:solidFill>
              </a:rPr>
              <a:pPr/>
              <a:t>31</a:t>
            </a:fld>
            <a:endParaRPr lang="en-US" altLang="en-US">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FC347483-DE26-9920-531A-8E5EE599B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4E467E39-49CC-1D75-3291-8629B2FC29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i="1"/>
          </a:p>
        </p:txBody>
      </p:sp>
      <p:sp>
        <p:nvSpPr>
          <p:cNvPr id="125956" name="Slide Number Placeholder 3">
            <a:extLst>
              <a:ext uri="{FF2B5EF4-FFF2-40B4-BE49-F238E27FC236}">
                <a16:creationId xmlns:a16="http://schemas.microsoft.com/office/drawing/2014/main" id="{9EEAFFF3-8BE8-EFD6-C81A-55D42F271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572E8E5-D2A6-475D-8D9D-4364658036E7}" type="slidenum">
              <a:rPr lang="en-US" altLang="en-US">
                <a:solidFill>
                  <a:srgbClr val="000000"/>
                </a:solidFill>
              </a:rPr>
              <a:pPr/>
              <a:t>32</a:t>
            </a:fld>
            <a:endParaRPr lang="en-US" altLang="en-US">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1B57D7-CDF7-426D-0A6E-198DC16CE6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8412D68-CF22-8E07-91D5-8E34DF458C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a:p>
        </p:txBody>
      </p:sp>
      <p:sp>
        <p:nvSpPr>
          <p:cNvPr id="128004" name="Slide Number Placeholder 3">
            <a:extLst>
              <a:ext uri="{FF2B5EF4-FFF2-40B4-BE49-F238E27FC236}">
                <a16:creationId xmlns:a16="http://schemas.microsoft.com/office/drawing/2014/main" id="{3D9015F6-5077-ED82-91B4-45F213DD4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A78125E-6BFF-4D92-AC7D-8F6A868969AA}" type="slidenum">
              <a:rPr lang="en-US" altLang="en-US">
                <a:solidFill>
                  <a:srgbClr val="000000"/>
                </a:solidFill>
              </a:rPr>
              <a:pPr/>
              <a:t>33</a:t>
            </a:fld>
            <a:endParaRPr lang="en-US" altLang="en-US">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C4A02F5-8027-BB7F-4CFF-28B6A028F5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9EBED06B-5C95-91D7-3005-74F8C6B1DB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breaks the bread in the sight of the people in silence, or saying:</a:t>
            </a:r>
          </a:p>
          <a:p>
            <a:endParaRPr lang="en-GB" altLang="en-US" dirty="0"/>
          </a:p>
        </p:txBody>
      </p:sp>
      <p:sp>
        <p:nvSpPr>
          <p:cNvPr id="130052" name="Slide Number Placeholder 3">
            <a:extLst>
              <a:ext uri="{FF2B5EF4-FFF2-40B4-BE49-F238E27FC236}">
                <a16:creationId xmlns:a16="http://schemas.microsoft.com/office/drawing/2014/main" id="{ED782370-2438-9751-0854-C75A5C63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07DF8-0B75-6CEE-5CEE-450CBF266D71}"/>
            </a:ext>
          </a:extLst>
        </p:cNvPr>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AFF7797A-0961-8F7D-3C36-DE0C0B5391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C3FADEC4-9117-FA6D-B91B-5E6B50D55B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00000"/>
              </a:lnSpc>
              <a:spcBef>
                <a:spcPct val="0"/>
              </a:spcBef>
            </a:pPr>
            <a:r>
              <a:rPr lang="en-GB" altLang="en-US" sz="1200" dirty="0">
                <a:solidFill>
                  <a:srgbClr val="C00000"/>
                </a:solidFill>
              </a:rPr>
              <a:t>The presiding minister may lift the cup in silence, or saying:</a:t>
            </a:r>
          </a:p>
          <a:p>
            <a:endParaRPr lang="en-GB" altLang="en-US" dirty="0"/>
          </a:p>
        </p:txBody>
      </p:sp>
      <p:sp>
        <p:nvSpPr>
          <p:cNvPr id="130052" name="Slide Number Placeholder 3">
            <a:extLst>
              <a:ext uri="{FF2B5EF4-FFF2-40B4-BE49-F238E27FC236}">
                <a16:creationId xmlns:a16="http://schemas.microsoft.com/office/drawing/2014/main" id="{DED1868A-3C0D-9303-7B81-2428A523F20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35</a:t>
            </a:fld>
            <a:endParaRPr lang="en-US" altLang="en-US"/>
          </a:p>
        </p:txBody>
      </p:sp>
    </p:spTree>
    <p:extLst>
      <p:ext uri="{BB962C8B-B14F-4D97-AF65-F5344CB8AC3E}">
        <p14:creationId xmlns:p14="http://schemas.microsoft.com/office/powerpoint/2010/main" val="3628506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7D4D3-8847-B4ED-C91E-E325C1A16E22}"/>
            </a:ext>
          </a:extLst>
        </p:cNvPr>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0A709D02-F966-4925-02AF-BA5B1A93E8E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21BEC3B2-3663-07B5-0DD9-E2423D12EC6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setting of ‘Lamb of God’ is sung or said</a:t>
            </a:r>
          </a:p>
          <a:p>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767 Lamb of God</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790 Lamb of God</a:t>
            </a:r>
          </a:p>
          <a:p>
            <a:endParaRPr lang="en-GB" altLang="en-US" dirty="0"/>
          </a:p>
        </p:txBody>
      </p:sp>
      <p:sp>
        <p:nvSpPr>
          <p:cNvPr id="130052" name="Slide Number Placeholder 3">
            <a:extLst>
              <a:ext uri="{FF2B5EF4-FFF2-40B4-BE49-F238E27FC236}">
                <a16:creationId xmlns:a16="http://schemas.microsoft.com/office/drawing/2014/main" id="{44EBE1C4-BDBF-AC17-2DA0-4B0331302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36</a:t>
            </a:fld>
            <a:endParaRPr lang="en-US" altLang="en-US"/>
          </a:p>
        </p:txBody>
      </p:sp>
    </p:spTree>
    <p:extLst>
      <p:ext uri="{BB962C8B-B14F-4D97-AF65-F5344CB8AC3E}">
        <p14:creationId xmlns:p14="http://schemas.microsoft.com/office/powerpoint/2010/main" val="8895166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9A5BD362-1A02-798A-F044-CD1A430C4D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911C7A6-2E27-C262-25EE-12D7C58A4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those assisting with the distribution, and the people receive, according to local custom.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Appropriate words of invitation may be said.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*Words such as the following are said during the distribution:</a:t>
            </a:r>
          </a:p>
          <a:p>
            <a:r>
              <a:rPr lang="en-GB" sz="1200" kern="1200" dirty="0">
                <a:solidFill>
                  <a:schemeClr val="tx1"/>
                </a:solidFill>
                <a:effectLst/>
                <a:latin typeface="+mn-lt"/>
                <a:ea typeface="+mn-ea"/>
                <a:cs typeface="+mn-cs"/>
              </a:rPr>
              <a:t>The body of Christ, given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blood of Christ, shed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During the distribution, one of more hymns or songs focusing on Holy Communion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568-602) or on the theme(s) of the reading(s) may be sung.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elements that remain are covered with a suitable cloth.</a:t>
            </a:r>
          </a:p>
        </p:txBody>
      </p:sp>
      <p:sp>
        <p:nvSpPr>
          <p:cNvPr id="136196" name="Slide Number Placeholder 3">
            <a:extLst>
              <a:ext uri="{FF2B5EF4-FFF2-40B4-BE49-F238E27FC236}">
                <a16:creationId xmlns:a16="http://schemas.microsoft.com/office/drawing/2014/main" id="{675B871D-722D-5FA7-E4A2-2AAD967ED3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4D5056-41D1-4531-9B35-66F1C15A141B}" type="slidenum">
              <a:rPr lang="en-US" altLang="en-US">
                <a:solidFill>
                  <a:srgbClr val="000000"/>
                </a:solidFill>
              </a:rPr>
              <a:pPr/>
              <a:t>37</a:t>
            </a:fld>
            <a:endParaRPr lang="en-US" altLang="en-US">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39939842-7DBB-FFCE-BA48-0A63B046DF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CBF291DB-8767-FD43-227A-39401E0BF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138244" name="Slide Number Placeholder 3">
            <a:extLst>
              <a:ext uri="{FF2B5EF4-FFF2-40B4-BE49-F238E27FC236}">
                <a16:creationId xmlns:a16="http://schemas.microsoft.com/office/drawing/2014/main" id="{E0642E10-618F-4D6F-EFCB-998080C605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3EA5818-D53D-45B4-981B-228713108155}" type="slidenum">
              <a:rPr lang="en-US" altLang="en-US"/>
              <a:pPr/>
              <a:t>38</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C66DB56A-6376-97B5-72A4-AA0798449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CA6D66D-CF2D-4A07-9AFA-A9667ABF39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B8909A2D-4C0F-8F9A-9CE3-11B1F3E61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39</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AFA5A6D7-134D-13EB-10CE-14E6A0EA7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6F4E6E19-8026-D87F-9608-440F7E2ABF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 dismissal song may be sung, such as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782 Thuma mina</a:t>
            </a:r>
          </a:p>
          <a:p>
            <a:r>
              <a:rPr lang="en-GB" sz="1200" kern="1200" dirty="0">
                <a:solidFill>
                  <a:schemeClr val="tx1"/>
                </a:solidFill>
                <a:effectLst/>
                <a:latin typeface="+mn-lt"/>
                <a:ea typeface="+mn-ea"/>
                <a:cs typeface="+mn-cs"/>
              </a:rPr>
              <a:t>or </a:t>
            </a:r>
            <a:r>
              <a:rPr lang="en-GB" sz="1200" i="1" kern="1200" dirty="0" err="1">
                <a:solidFill>
                  <a:schemeClr val="tx1"/>
                </a:solidFill>
                <a:effectLst/>
                <a:latin typeface="+mn-lt"/>
                <a:ea typeface="+mn-ea"/>
                <a:cs typeface="+mn-cs"/>
              </a:rPr>
              <a:t>StF</a:t>
            </a:r>
            <a:r>
              <a:rPr lang="en-GB" sz="1200" kern="1200" dirty="0">
                <a:solidFill>
                  <a:schemeClr val="tx1"/>
                </a:solidFill>
                <a:effectLst/>
                <a:latin typeface="+mn-lt"/>
                <a:ea typeface="+mn-ea"/>
                <a:cs typeface="+mn-cs"/>
              </a:rPr>
              <a:t> 772 May the road rise up to meet you</a:t>
            </a:r>
          </a:p>
        </p:txBody>
      </p:sp>
      <p:sp>
        <p:nvSpPr>
          <p:cNvPr id="146436" name="Slide Number Placeholder 3">
            <a:extLst>
              <a:ext uri="{FF2B5EF4-FFF2-40B4-BE49-F238E27FC236}">
                <a16:creationId xmlns:a16="http://schemas.microsoft.com/office/drawing/2014/main" id="{94AC2F8B-A797-1547-1CA1-B79D88E1BC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A0010-4446-F983-70D9-0665D877E478}"/>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44608FC-2101-F56A-CBA5-1F20C70BDE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FA9328C0-576C-016D-30C8-D3FAE89030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DC96F509-A7BF-6C3F-EEFC-9258D0DF02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41</a:t>
            </a:fld>
            <a:endParaRPr lang="en-US" altLang="en-US"/>
          </a:p>
        </p:txBody>
      </p:sp>
    </p:spTree>
    <p:extLst>
      <p:ext uri="{BB962C8B-B14F-4D97-AF65-F5344CB8AC3E}">
        <p14:creationId xmlns:p14="http://schemas.microsoft.com/office/powerpoint/2010/main" val="2172464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273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433F30-998B-EA55-E32E-71CD33E5E3C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PART OF THE SERVICE</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145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932877-2F03-4F6B-27F7-94ACA0989E86}"/>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95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30977-A57C-59CF-8DCE-C115E559E2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327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36273-F2D9-20E7-F418-6CAB33760FEF}"/>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SACRAMENT</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19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FA9DF1-FF15-CCCA-0F1F-1A60A28172F4}"/>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138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25838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245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53F3FA-85C2-3C1B-98AD-553C6DDF57EE}"/>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6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FC2C8-6366-52EF-082F-336C66A6E366}"/>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PART OF THE SERVICE</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7908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74EDD-B394-6F07-EBE2-D78248F573DA}"/>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013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D5294-20A7-D36D-8ABE-F07213AB326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324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FED5CD-153A-C541-522B-953D7EAC3AE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SACRAMENT</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560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D508E-A461-61F7-D282-39B46B8DFB5C}"/>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2770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874C7-2090-5FC8-4954-ABF02AA323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PART OF THE SERVICE</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6354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B7568A-73F9-AFCD-5718-B0C0367D0C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SUPPER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72880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66CAD5-430F-D1C6-167F-75E36707E120}"/>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2056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MC text slide 1">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6B1-7E71-C3B1-16B2-BA832F2F7606}"/>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868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C52A9-D163-9D04-DE54-F616EAD421C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MINISTRY OF THE WORD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7043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FE631C-0089-0733-0173-30EF827F930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PRAYER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22982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4A74C-E65A-FE69-F988-D36A23175047}"/>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PRAYERS AND DISMISSAL</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3792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2" r:id="rId1"/>
    <p:sldLayoutId id="2147483993" r:id="rId2"/>
    <p:sldLayoutId id="2147483999"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29A4B0-9EAA-65C6-00D3-A8B4C5EABD04}"/>
              </a:ext>
            </a:extLst>
          </p:cNvPr>
          <p:cNvSpPr/>
          <p:nvPr/>
        </p:nvSpPr>
        <p:spPr>
          <a:xfrm>
            <a:off x="693738" y="277813"/>
            <a:ext cx="10955337" cy="3693319"/>
          </a:xfrm>
          <a:prstGeom prst="rect">
            <a:avLst/>
          </a:prstGeom>
        </p:spPr>
        <p:txBody>
          <a:bodyPr>
            <a:spAutoFit/>
          </a:bodyPr>
          <a:lstStyle/>
          <a:p>
            <a:pPr>
              <a:defRPr/>
            </a:pPr>
            <a:r>
              <a:rPr lang="en-GB" b="1" dirty="0">
                <a:latin typeface="Arial" panose="020B0604020202020204" pitchFamily="34" charset="0"/>
                <a:cs typeface="Arial" panose="020B0604020202020204" pitchFamily="34" charset="0"/>
              </a:rPr>
              <a:t>An Additional Order of Holy Communion for Ordinary Seasons</a:t>
            </a:r>
          </a:p>
          <a:p>
            <a:pPr>
              <a:defRPr/>
            </a:pPr>
            <a:endParaRPr lang="en-GB" dirty="0"/>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feel free to amend, add or delete slides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rubric for the service is given in the notes for each slide. </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asterisks indicate the basic elements of the service; other sections may be omitted.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In some cases alternative prayers or other elements are provided. Please delete the slides containing the alternative options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the names/numbers of the hymns or songs on the appropriate slides, or to insert slides containing the words of the hymns if your church has the relevant permissions.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slides containing the Bible readings.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replace the collect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version of the Lord’s Prayer is not to be used.</a:t>
            </a:r>
          </a:p>
          <a:p>
            <a:pPr>
              <a:defRPr/>
            </a:pPr>
            <a:r>
              <a:rPr lang="en-GB" b="1" dirty="0">
                <a:latin typeface="Arial" panose="020B0604020202020204" pitchFamily="34" charset="0"/>
                <a:cs typeface="Arial" panose="020B0604020202020204" pitchFamily="34" charset="0"/>
              </a:rPr>
              <a:t>Please delete this slide before you use this presentation in a service.</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11AECFE-DCC6-A9DF-5A4D-1D1213DEA65E}"/>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ORDINARY </a:t>
            </a:r>
            <a:br>
              <a:rPr lang="en-GB" altLang="en-US" b="1" dirty="0"/>
            </a:br>
            <a:r>
              <a:rPr lang="en-GB" altLang="en-US" b="1" dirty="0"/>
              <a:t>SEASONS</a:t>
            </a: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4E4F5EE-729C-F01E-379C-9C9203103F69}"/>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GATHERING OF </a:t>
            </a:r>
            <a:br>
              <a:rPr lang="en-GB" altLang="en-US" b="1"/>
            </a:br>
            <a:r>
              <a:rPr lang="en-GB" altLang="en-US" b="1"/>
              <a:t>THE PEOPLE OF GOD</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a:extLst>
              <a:ext uri="{FF2B5EF4-FFF2-40B4-BE49-F238E27FC236}">
                <a16:creationId xmlns:a16="http://schemas.microsoft.com/office/drawing/2014/main" id="{6A5A6478-6428-BCCA-111F-627FD60C04BF}"/>
              </a:ext>
            </a:extLst>
          </p:cNvPr>
          <p:cNvSpPr txBox="1">
            <a:spLocks noChangeArrowheads="1"/>
          </p:cNvSpPr>
          <p:nvPr/>
        </p:nvSpPr>
        <p:spPr bwMode="auto">
          <a:xfrm>
            <a:off x="2136775" y="857250"/>
            <a:ext cx="917416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God our Father,</a:t>
            </a:r>
          </a:p>
          <a:p>
            <a:r>
              <a:rPr lang="en-GB" sz="3600" dirty="0">
                <a:latin typeface="Arial" panose="020B0604020202020204" pitchFamily="34" charset="0"/>
                <a:cs typeface="Arial" panose="020B0604020202020204" pitchFamily="34" charset="0"/>
              </a:rPr>
              <a:t>you created us in your image,</a:t>
            </a:r>
          </a:p>
          <a:p>
            <a:r>
              <a:rPr lang="en-GB" sz="3600" dirty="0">
                <a:latin typeface="Arial" panose="020B0604020202020204" pitchFamily="34" charset="0"/>
                <a:cs typeface="Arial" panose="020B0604020202020204" pitchFamily="34" charset="0"/>
              </a:rPr>
              <a:t>And know each of us by name.</a:t>
            </a:r>
          </a:p>
          <a:p>
            <a:r>
              <a:rPr lang="en-GB" sz="3600" b="1" dirty="0">
                <a:latin typeface="Arial" panose="020B0604020202020204" pitchFamily="34" charset="0"/>
                <a:cs typeface="Arial" panose="020B0604020202020204" pitchFamily="34" charset="0"/>
              </a:rPr>
              <a:t>We come to worship you.</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Lord Jesus Christ,</a:t>
            </a:r>
          </a:p>
          <a:p>
            <a:r>
              <a:rPr lang="en-GB" sz="3600" dirty="0">
                <a:latin typeface="Arial" panose="020B0604020202020204" pitchFamily="34" charset="0"/>
                <a:cs typeface="Arial" panose="020B0604020202020204" pitchFamily="34" charset="0"/>
              </a:rPr>
              <a:t>You came to redeem all humankind,</a:t>
            </a:r>
          </a:p>
          <a:p>
            <a:r>
              <a:rPr lang="en-GB" sz="3600" dirty="0">
                <a:latin typeface="Arial" panose="020B0604020202020204" pitchFamily="34" charset="0"/>
                <a:cs typeface="Arial" panose="020B0604020202020204" pitchFamily="34" charset="0"/>
              </a:rPr>
              <a:t>And show us the way to new life.</a:t>
            </a:r>
          </a:p>
          <a:p>
            <a:r>
              <a:rPr lang="en-GB" sz="3600" b="1" dirty="0">
                <a:latin typeface="Arial" panose="020B0604020202020204" pitchFamily="34" charset="0"/>
                <a:cs typeface="Arial" panose="020B0604020202020204" pitchFamily="34" charset="0"/>
              </a:rPr>
              <a:t>We come to worship you.</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13744-6091-AC16-D367-9BE8C0EA3847}"/>
            </a:ext>
          </a:extLst>
        </p:cNvPr>
        <p:cNvGrpSpPr/>
        <p:nvPr/>
      </p:nvGrpSpPr>
      <p:grpSpPr>
        <a:xfrm>
          <a:off x="0" y="0"/>
          <a:ext cx="0" cy="0"/>
          <a:chOff x="0" y="0"/>
          <a:chExt cx="0" cy="0"/>
        </a:xfrm>
      </p:grpSpPr>
      <p:sp>
        <p:nvSpPr>
          <p:cNvPr id="26626" name="TextBox 7">
            <a:extLst>
              <a:ext uri="{FF2B5EF4-FFF2-40B4-BE49-F238E27FC236}">
                <a16:creationId xmlns:a16="http://schemas.microsoft.com/office/drawing/2014/main" id="{02EF9C8C-84AC-0E1B-F419-D2D077FA5AA5}"/>
              </a:ext>
            </a:extLst>
          </p:cNvPr>
          <p:cNvSpPr txBox="1">
            <a:spLocks noChangeArrowheads="1"/>
          </p:cNvSpPr>
          <p:nvPr/>
        </p:nvSpPr>
        <p:spPr bwMode="auto">
          <a:xfrm>
            <a:off x="2136775" y="857250"/>
            <a:ext cx="917416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Holy Spirit,</a:t>
            </a:r>
          </a:p>
          <a:p>
            <a:r>
              <a:rPr lang="en-GB" sz="3600" dirty="0">
                <a:latin typeface="Arial" panose="020B0604020202020204" pitchFamily="34" charset="0"/>
                <a:cs typeface="Arial" panose="020B0604020202020204" pitchFamily="34" charset="0"/>
              </a:rPr>
              <a:t>You kindle the fire of love in our hearts,</a:t>
            </a:r>
          </a:p>
          <a:p>
            <a:r>
              <a:rPr lang="en-GB" sz="3600" dirty="0">
                <a:latin typeface="Arial" panose="020B0604020202020204" pitchFamily="34" charset="0"/>
                <a:cs typeface="Arial" panose="020B0604020202020204" pitchFamily="34" charset="0"/>
              </a:rPr>
              <a:t>And equip us to be Christ’s body.</a:t>
            </a:r>
          </a:p>
          <a:p>
            <a:r>
              <a:rPr lang="en-GB" sz="3600" b="1" dirty="0">
                <a:latin typeface="Arial" panose="020B0604020202020204" pitchFamily="34" charset="0"/>
                <a:cs typeface="Arial" panose="020B0604020202020204" pitchFamily="34" charset="0"/>
              </a:rPr>
              <a:t>We come to worship you.</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We celebrate your presence and offer our worship.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6236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7">
            <a:extLst>
              <a:ext uri="{FF2B5EF4-FFF2-40B4-BE49-F238E27FC236}">
                <a16:creationId xmlns:a16="http://schemas.microsoft.com/office/drawing/2014/main" id="{B6649DED-2A0C-8BE3-BCAF-8744226D0118}"/>
              </a:ext>
            </a:extLst>
          </p:cNvPr>
          <p:cNvSpPr txBox="1">
            <a:spLocks noChangeArrowheads="1"/>
          </p:cNvSpPr>
          <p:nvPr/>
        </p:nvSpPr>
        <p:spPr bwMode="auto">
          <a:xfrm>
            <a:off x="1679575" y="763476"/>
            <a:ext cx="10011682"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Let us confess our sins, </a:t>
            </a:r>
          </a:p>
          <a:p>
            <a:r>
              <a:rPr lang="en-GB" sz="3600" dirty="0">
                <a:latin typeface="Arial" panose="020B0604020202020204" pitchFamily="34" charset="0"/>
                <a:cs typeface="Arial" panose="020B0604020202020204" pitchFamily="34" charset="0"/>
              </a:rPr>
              <a:t>trusting in God’s mercy and forgiveness.</a:t>
            </a:r>
          </a:p>
          <a:p>
            <a:r>
              <a:rPr lang="en-GB" sz="3600" dirty="0">
                <a:latin typeface="Arial" panose="020B0604020202020204" pitchFamily="34" charset="0"/>
                <a:cs typeface="Arial" panose="020B0604020202020204" pitchFamily="34" charset="0"/>
              </a:rPr>
              <a:t> </a:t>
            </a:r>
            <a:endParaRPr lang="en-GB" sz="2400" dirty="0">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Silence</a:t>
            </a:r>
          </a:p>
          <a:p>
            <a:endParaRPr lang="en-GB" sz="2400" dirty="0">
              <a:solidFill>
                <a:srgbClr val="C00000"/>
              </a:solidFill>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Lord, have mercy upon us.</a:t>
            </a:r>
          </a:p>
          <a:p>
            <a:r>
              <a:rPr lang="en-GB" sz="3600" b="1" dirty="0">
                <a:latin typeface="Arial" panose="020B0604020202020204" pitchFamily="34" charset="0"/>
                <a:cs typeface="Arial" panose="020B0604020202020204" pitchFamily="34" charset="0"/>
              </a:rPr>
              <a:t>Christ, have mercy upon us.</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Lord, have mercy upon us.</a:t>
            </a:r>
          </a:p>
          <a:p>
            <a:endParaRPr lang="en-GB" sz="2400" dirty="0">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Silence</a:t>
            </a:r>
          </a:p>
          <a:p>
            <a:endParaRPr lang="en-GB" sz="2400" dirty="0">
              <a:solidFill>
                <a:srgbClr val="C00000"/>
              </a:solidFill>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A2F09-0FBE-F54E-48D9-BA3049979A2C}"/>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C45F6ED3-96AA-D990-0092-420D34DCADA1}"/>
              </a:ext>
            </a:extLst>
          </p:cNvPr>
          <p:cNvSpPr txBox="1">
            <a:spLocks noChangeArrowheads="1"/>
          </p:cNvSpPr>
          <p:nvPr/>
        </p:nvSpPr>
        <p:spPr bwMode="auto">
          <a:xfrm>
            <a:off x="1679575" y="556805"/>
            <a:ext cx="10011682"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a:solidFill>
                  <a:srgbClr val="C00000"/>
                </a:solidFill>
                <a:latin typeface="Arial" panose="020B0604020202020204" pitchFamily="34" charset="0"/>
                <a:cs typeface="Arial" panose="020B0604020202020204" pitchFamily="34" charset="0"/>
              </a:rPr>
              <a:t>Either</a:t>
            </a:r>
          </a:p>
          <a:p>
            <a:r>
              <a:rPr lang="en-GB" sz="3600" dirty="0">
                <a:latin typeface="Arial" panose="020B0604020202020204" pitchFamily="34" charset="0"/>
                <a:cs typeface="Arial" panose="020B0604020202020204" pitchFamily="34" charset="0"/>
              </a:rPr>
              <a:t>May God pardon all our sins, and strengthen us with the Holy Spirit.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 </a:t>
            </a:r>
          </a:p>
          <a:p>
            <a:r>
              <a:rPr lang="en-GB" sz="2400" dirty="0">
                <a:solidFill>
                  <a:srgbClr val="C00000"/>
                </a:solidFill>
                <a:latin typeface="Arial" panose="020B0604020202020204" pitchFamily="34" charset="0"/>
                <a:cs typeface="Arial" panose="020B0604020202020204" pitchFamily="34" charset="0"/>
              </a:rPr>
              <a:t>Or</a:t>
            </a:r>
          </a:p>
          <a:p>
            <a:r>
              <a:rPr lang="en-GB" sz="3600" dirty="0">
                <a:latin typeface="Arial" panose="020B0604020202020204" pitchFamily="34" charset="0"/>
                <a:cs typeface="Arial" panose="020B0604020202020204" pitchFamily="34" charset="0"/>
              </a:rPr>
              <a:t>Give thanks, for your sins are forgiven through Jesus Christ, our Saviour.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92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540B8-BED4-25F5-6A5E-C938D7588A9F}"/>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3ABF6CB4-D881-AFD1-6DBD-5F82DDC205DD}"/>
              </a:ext>
            </a:extLst>
          </p:cNvPr>
          <p:cNvSpPr txBox="1">
            <a:spLocks noChangeArrowheads="1"/>
          </p:cNvSpPr>
          <p:nvPr/>
        </p:nvSpPr>
        <p:spPr bwMode="auto">
          <a:xfrm>
            <a:off x="1679575" y="691445"/>
            <a:ext cx="973349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Arial" panose="020B0604020202020204" pitchFamily="34" charset="0"/>
                <a:cs typeface="Arial" panose="020B0604020202020204" pitchFamily="34" charset="0"/>
              </a:rPr>
              <a:t>God of glory,</a:t>
            </a:r>
          </a:p>
          <a:p>
            <a:r>
              <a:rPr lang="en-GB" sz="3600" dirty="0">
                <a:latin typeface="Arial" panose="020B0604020202020204" pitchFamily="34" charset="0"/>
                <a:cs typeface="Arial" panose="020B0604020202020204" pitchFamily="34" charset="0"/>
              </a:rPr>
              <a:t>touch our lips with the fire of your Spirit,</a:t>
            </a:r>
          </a:p>
          <a:p>
            <a:r>
              <a:rPr lang="en-GB" sz="3600" dirty="0">
                <a:latin typeface="Arial" panose="020B0604020202020204" pitchFamily="34" charset="0"/>
                <a:cs typeface="Arial" panose="020B0604020202020204" pitchFamily="34" charset="0"/>
              </a:rPr>
              <a:t>that we, with all creation,</a:t>
            </a:r>
          </a:p>
          <a:p>
            <a:r>
              <a:rPr lang="en-GB" sz="3600" dirty="0">
                <a:latin typeface="Arial" panose="020B0604020202020204" pitchFamily="34" charset="0"/>
                <a:cs typeface="Arial" panose="020B0604020202020204" pitchFamily="34" charset="0"/>
              </a:rPr>
              <a:t>may rejoice to sing your praise;</a:t>
            </a:r>
          </a:p>
          <a:p>
            <a:r>
              <a:rPr lang="en-GB" sz="3600" dirty="0">
                <a:latin typeface="Arial" panose="020B0604020202020204" pitchFamily="34" charset="0"/>
                <a:cs typeface="Arial" panose="020B0604020202020204" pitchFamily="34" charset="0"/>
              </a:rPr>
              <a:t>through Jesus Christ our Lord. </a:t>
            </a:r>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966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03EA4-7953-EC76-E65F-BF827267C198}"/>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CE9B3FA0-2D8B-3A96-ACD5-F52E6480DB05}"/>
              </a:ext>
            </a:extLst>
          </p:cNvPr>
          <p:cNvSpPr txBox="1">
            <a:spLocks noChangeArrowheads="1"/>
          </p:cNvSpPr>
          <p:nvPr/>
        </p:nvSpPr>
        <p:spPr bwMode="auto">
          <a:xfrm>
            <a:off x="1679575" y="691445"/>
            <a:ext cx="973349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b="1" dirty="0">
                <a:latin typeface="Arial" panose="020B0604020202020204" pitchFamily="34" charset="0"/>
                <a:cs typeface="Arial" panose="020B0604020202020204" pitchFamily="34" charset="0"/>
              </a:rPr>
              <a:t>Glory to God in the highest</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and peace to God’s people on earth.</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Lord God, heavenly King,</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almighty God and Father,</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we worship you, we give you thanks,</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we praise you for your glory.</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7472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0174D-3FA5-34D2-A08E-E9763F9A1570}"/>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A67AA3CF-9253-DFAC-9BC5-8D97D80E5138}"/>
              </a:ext>
            </a:extLst>
          </p:cNvPr>
          <p:cNvSpPr txBox="1">
            <a:spLocks noChangeArrowheads="1"/>
          </p:cNvSpPr>
          <p:nvPr/>
        </p:nvSpPr>
        <p:spPr bwMode="auto">
          <a:xfrm>
            <a:off x="1679575" y="691445"/>
            <a:ext cx="973349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b="1" dirty="0">
                <a:latin typeface="Arial" panose="020B0604020202020204" pitchFamily="34" charset="0"/>
                <a:cs typeface="Arial" panose="020B0604020202020204" pitchFamily="34" charset="0"/>
              </a:rPr>
              <a:t>Lord Jesus Christ, only Son of the Father,</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Lord God, Lamb of God,</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you take away the sin of the world:</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have mercy on us.</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You are seated at the right hand of the Father:</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receive our prayer.</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5620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98C86-8E38-5D43-CFC1-353CFE0CC4FC}"/>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2B207496-8743-A0CD-C475-53BDC780BCA8}"/>
              </a:ext>
            </a:extLst>
          </p:cNvPr>
          <p:cNvSpPr txBox="1">
            <a:spLocks noChangeArrowheads="1"/>
          </p:cNvSpPr>
          <p:nvPr/>
        </p:nvSpPr>
        <p:spPr bwMode="auto">
          <a:xfrm>
            <a:off x="1679575" y="691445"/>
            <a:ext cx="973349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b="1" dirty="0">
                <a:latin typeface="Arial" panose="020B0604020202020204" pitchFamily="34" charset="0"/>
                <a:cs typeface="Arial" panose="020B0604020202020204" pitchFamily="34" charset="0"/>
              </a:rPr>
              <a:t>For you alone are the Holy One,</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you alone are the Lord,</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you alone are the Most High, Jesus Christ,</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with the Holy Spirit,</a:t>
            </a:r>
            <a:endParaRPr lang="en-GB" sz="3600" dirty="0">
              <a:latin typeface="Arial" panose="020B0604020202020204" pitchFamily="34" charset="0"/>
              <a:cs typeface="Arial" panose="020B0604020202020204" pitchFamily="34" charset="0"/>
            </a:endParaRPr>
          </a:p>
          <a:p>
            <a:r>
              <a:rPr lang="en-GB" sz="3600" b="1" dirty="0">
                <a:latin typeface="Arial" panose="020B0604020202020204" pitchFamily="34" charset="0"/>
                <a:cs typeface="Arial" panose="020B0604020202020204" pitchFamily="34" charset="0"/>
              </a:rPr>
              <a:t>in the glory of God the Father. Amen.</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710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F3EB1397-716F-359B-11DF-B7E3A3F19847}"/>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MINISTRY </a:t>
            </a:r>
            <a:br>
              <a:rPr lang="en-GB" altLang="en-US" b="1"/>
            </a:br>
            <a:r>
              <a:rPr lang="en-GB" altLang="en-US" b="1"/>
              <a:t>OF THE WORD</a:t>
            </a:r>
            <a:endParaRPr lang="en-GB"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FD659B-1144-70B6-36FD-9B925AE3C1E4}"/>
              </a:ext>
            </a:extLst>
          </p:cNvPr>
          <p:cNvSpPr txBox="1"/>
          <p:nvPr/>
        </p:nvSpPr>
        <p:spPr>
          <a:xfrm>
            <a:off x="1964265" y="858088"/>
            <a:ext cx="9144001" cy="4719241"/>
          </a:xfrm>
          <a:prstGeom prst="rect">
            <a:avLst/>
          </a:prstGeom>
          <a:noFill/>
        </p:spPr>
        <p:txBody>
          <a:bodyPr wrap="square">
            <a:spAutoFit/>
          </a:bodyPr>
          <a:lstStyle/>
          <a:p>
            <a:pPr>
              <a:lnSpc>
                <a:spcPct val="107000"/>
              </a:lnSpc>
              <a:spcAft>
                <a:spcPts val="800"/>
              </a:spcAft>
              <a:buNone/>
            </a:pP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At the end of each reading, the following response may be used:</a:t>
            </a:r>
          </a:p>
          <a:p>
            <a:pPr>
              <a:lnSpc>
                <a:spcPct val="107000"/>
              </a:lnSpc>
              <a:spcAft>
                <a:spcPts val="800"/>
              </a:spcAft>
              <a:buNone/>
            </a:pP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buNone/>
            </a:pPr>
            <a:r>
              <a:rPr lang="en-GB" sz="3600" dirty="0">
                <a:effectLst/>
                <a:latin typeface="Arial" panose="020B0604020202020204" pitchFamily="34" charset="0"/>
                <a:ea typeface="Calibri" panose="020F0502020204030204" pitchFamily="34" charset="0"/>
                <a:cs typeface="Arial" panose="020B0604020202020204" pitchFamily="34" charset="0"/>
              </a:rPr>
              <a:t>For the word of the Lord.</a:t>
            </a:r>
          </a:p>
          <a:p>
            <a:pPr>
              <a:lnSpc>
                <a:spcPct val="107000"/>
              </a:lnSpc>
              <a:spcAft>
                <a:spcPts val="800"/>
              </a:spcAft>
              <a:buNone/>
            </a:pPr>
            <a:r>
              <a:rPr lang="en-GB" sz="3600" b="1" dirty="0">
                <a:effectLst/>
                <a:latin typeface="Arial" panose="020B0604020202020204" pitchFamily="34" charset="0"/>
                <a:ea typeface="Calibri" panose="020F0502020204030204" pitchFamily="34" charset="0"/>
                <a:cs typeface="Arial" panose="020B0604020202020204" pitchFamily="34" charset="0"/>
              </a:rPr>
              <a:t>Thanks be to God.</a:t>
            </a:r>
            <a:endParaRPr lang="en-GB" sz="36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buNone/>
            </a:pPr>
            <a:endPar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buNone/>
            </a:pPr>
            <a:r>
              <a:rPr lang="en-GB" sz="2400" dirty="0">
                <a:solidFill>
                  <a:srgbClr val="C00000"/>
                </a:solidFill>
                <a:effectLst/>
                <a:latin typeface="Arial" panose="020B0604020202020204" pitchFamily="34" charset="0"/>
                <a:ea typeface="Calibri" panose="020F0502020204030204" pitchFamily="34" charset="0"/>
                <a:cs typeface="Arial" panose="020B0604020202020204" pitchFamily="34" charset="0"/>
              </a:rPr>
              <a:t>Or, after the Gospel:</a:t>
            </a:r>
          </a:p>
          <a:p>
            <a:pPr>
              <a:lnSpc>
                <a:spcPct val="107000"/>
              </a:lnSpc>
              <a:spcAft>
                <a:spcPts val="800"/>
              </a:spcAft>
              <a:buNone/>
            </a:pPr>
            <a:r>
              <a:rPr lang="en-GB" sz="3600" dirty="0">
                <a:effectLst/>
                <a:latin typeface="Arial" panose="020B0604020202020204" pitchFamily="34" charset="0"/>
                <a:ea typeface="Calibri" panose="020F0502020204030204" pitchFamily="34" charset="0"/>
                <a:cs typeface="Arial" panose="020B0604020202020204" pitchFamily="34" charset="0"/>
              </a:rPr>
              <a:t>For the Gospel of Christ.</a:t>
            </a:r>
          </a:p>
          <a:p>
            <a:pPr>
              <a:lnSpc>
                <a:spcPct val="107000"/>
              </a:lnSpc>
              <a:spcAft>
                <a:spcPts val="800"/>
              </a:spcAft>
              <a:buNone/>
            </a:pPr>
            <a:r>
              <a:rPr lang="en-GB" sz="3600" b="1" dirty="0">
                <a:effectLst/>
                <a:latin typeface="Arial" panose="020B0604020202020204" pitchFamily="34" charset="0"/>
                <a:ea typeface="Calibri" panose="020F0502020204030204" pitchFamily="34" charset="0"/>
                <a:cs typeface="Arial" panose="020B0604020202020204" pitchFamily="34" charset="0"/>
              </a:rPr>
              <a:t>Thanks be to God.</a:t>
            </a:r>
            <a:endParaRPr lang="en-GB" sz="36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7">
            <a:extLst>
              <a:ext uri="{FF2B5EF4-FFF2-40B4-BE49-F238E27FC236}">
                <a16:creationId xmlns:a16="http://schemas.microsoft.com/office/drawing/2014/main" id="{6444DA82-1061-50AC-BA19-945D824E258F}"/>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Sermon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6F42A-0BD9-F8AC-9A2B-6A15A2466D5A}"/>
            </a:ext>
          </a:extLst>
        </p:cNvPr>
        <p:cNvGrpSpPr/>
        <p:nvPr/>
      </p:nvGrpSpPr>
      <p:grpSpPr>
        <a:xfrm>
          <a:off x="0" y="0"/>
          <a:ext cx="0" cy="0"/>
          <a:chOff x="0" y="0"/>
          <a:chExt cx="0" cy="0"/>
        </a:xfrm>
      </p:grpSpPr>
      <p:sp>
        <p:nvSpPr>
          <p:cNvPr id="69634" name="TextBox 7">
            <a:extLst>
              <a:ext uri="{FF2B5EF4-FFF2-40B4-BE49-F238E27FC236}">
                <a16:creationId xmlns:a16="http://schemas.microsoft.com/office/drawing/2014/main" id="{0D06F70A-BF27-A785-89EE-D9694A84595A}"/>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dirty="0">
                <a:latin typeface="Arial" panose="020B0604020202020204" pitchFamily="34" charset="0"/>
              </a:rPr>
              <a:t>Prayers of intercession</a:t>
            </a:r>
          </a:p>
        </p:txBody>
      </p:sp>
    </p:spTree>
    <p:extLst>
      <p:ext uri="{BB962C8B-B14F-4D97-AF65-F5344CB8AC3E}">
        <p14:creationId xmlns:p14="http://schemas.microsoft.com/office/powerpoint/2010/main" val="70540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9A29E9A2-2AA9-069A-BD8D-16204A124D91}"/>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THE MINISTRY OF </a:t>
            </a:r>
            <a:br>
              <a:rPr lang="en-GB" altLang="en-US" b="1" dirty="0"/>
            </a:br>
            <a:r>
              <a:rPr lang="en-GB" altLang="en-US" b="1" dirty="0"/>
              <a:t>THE SACRAMENT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7">
            <a:extLst>
              <a:ext uri="{FF2B5EF4-FFF2-40B4-BE49-F238E27FC236}">
                <a16:creationId xmlns:a16="http://schemas.microsoft.com/office/drawing/2014/main" id="{FC29F8AF-8E48-9A3B-0E70-C0E72FD01536}"/>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cs typeface="Arial" panose="020B0604020202020204" pitchFamily="34" charset="0"/>
              </a:rPr>
              <a:t>The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a:extLst>
              <a:ext uri="{FF2B5EF4-FFF2-40B4-BE49-F238E27FC236}">
                <a16:creationId xmlns:a16="http://schemas.microsoft.com/office/drawing/2014/main" id="{B22D942A-C8AD-A735-7EE1-77D4C31DC1A4}"/>
              </a:ext>
            </a:extLst>
          </p:cNvPr>
          <p:cNvSpPr>
            <a:spLocks noChangeArrowheads="1"/>
          </p:cNvSpPr>
          <p:nvPr/>
        </p:nvSpPr>
        <p:spPr bwMode="auto">
          <a:xfrm>
            <a:off x="1841500" y="1033992"/>
            <a:ext cx="9169400"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15950" algn="l"/>
              </a:tabLst>
              <a:defRPr>
                <a:solidFill>
                  <a:schemeClr val="tx1"/>
                </a:solidFill>
                <a:latin typeface="Calibri" panose="020F0502020204030204" pitchFamily="34" charset="0"/>
              </a:defRPr>
            </a:lvl1pPr>
            <a:lvl2pPr marL="742950" indent="-285750">
              <a:tabLst>
                <a:tab pos="615950" algn="l"/>
              </a:tabLst>
              <a:defRPr>
                <a:solidFill>
                  <a:schemeClr val="tx1"/>
                </a:solidFill>
                <a:latin typeface="Calibri" panose="020F0502020204030204" pitchFamily="34" charset="0"/>
              </a:defRPr>
            </a:lvl2pPr>
            <a:lvl3pPr marL="1143000" indent="-228600">
              <a:tabLst>
                <a:tab pos="615950" algn="l"/>
              </a:tabLst>
              <a:defRPr>
                <a:solidFill>
                  <a:schemeClr val="tx1"/>
                </a:solidFill>
                <a:latin typeface="Calibri" panose="020F0502020204030204" pitchFamily="34" charset="0"/>
              </a:defRPr>
            </a:lvl3pPr>
            <a:lvl4pPr marL="1600200" indent="-228600">
              <a:tabLst>
                <a:tab pos="615950" algn="l"/>
              </a:tabLst>
              <a:defRPr>
                <a:solidFill>
                  <a:schemeClr val="tx1"/>
                </a:solidFill>
                <a:latin typeface="Calibri" panose="020F0502020204030204" pitchFamily="34" charset="0"/>
              </a:defRPr>
            </a:lvl4pPr>
            <a:lvl5pPr marL="2057400" indent="-228600">
              <a:tabLst>
                <a:tab pos="615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9pPr>
          </a:lstStyle>
          <a:p>
            <a:pPr>
              <a:spcBef>
                <a:spcPts val="600"/>
              </a:spcBef>
              <a:buClr>
                <a:srgbClr val="EE322D"/>
              </a:buClr>
              <a:buSzPts val="1000"/>
            </a:pPr>
            <a:r>
              <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rPr>
              <a:t>All stand.</a:t>
            </a:r>
          </a:p>
          <a:p>
            <a:pPr>
              <a:spcBef>
                <a:spcPts val="600"/>
              </a:spcBef>
              <a:buClr>
                <a:srgbClr val="EE322D"/>
              </a:buClr>
              <a:buSzPts val="1000"/>
            </a:pPr>
            <a:endPar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endParaRPr>
          </a:p>
          <a:p>
            <a:r>
              <a:rPr lang="en-GB" sz="3600" dirty="0">
                <a:latin typeface="Arial" panose="020B0604020202020204" pitchFamily="34" charset="0"/>
                <a:cs typeface="Arial" panose="020B0604020202020204" pitchFamily="34" charset="0"/>
              </a:rPr>
              <a:t>Our Lord Jesus Christ said: ‘I leave you peace, my peace I give to you’.</a:t>
            </a:r>
          </a:p>
          <a:p>
            <a:r>
              <a:rPr lang="en-GB" sz="3600" dirty="0">
                <a:latin typeface="Arial" panose="020B0604020202020204" pitchFamily="34" charset="0"/>
                <a:cs typeface="Arial" panose="020B0604020202020204" pitchFamily="34" charset="0"/>
              </a:rPr>
              <a:t>The peace of the Lord be always with you.</a:t>
            </a:r>
          </a:p>
          <a:p>
            <a:r>
              <a:rPr lang="en-GB" sz="3600" b="1" dirty="0">
                <a:latin typeface="Arial" panose="020B0604020202020204" pitchFamily="34" charset="0"/>
                <a:cs typeface="Arial" panose="020B0604020202020204" pitchFamily="34" charset="0"/>
              </a:rPr>
              <a:t>And also with you.</a:t>
            </a:r>
            <a:endParaRPr lang="en-GB" sz="3600" dirty="0">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The people may greet one another in the name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ubtitle 2">
            <a:extLst>
              <a:ext uri="{FF2B5EF4-FFF2-40B4-BE49-F238E27FC236}">
                <a16:creationId xmlns:a16="http://schemas.microsoft.com/office/drawing/2014/main" id="{5059A287-0FE8-1FEE-9209-45598D0E4210}"/>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leads the great prayer of thanksgiving: </a:t>
            </a:r>
          </a:p>
          <a:p>
            <a:pPr>
              <a:lnSpc>
                <a:spcPct val="100000"/>
              </a:lnSpc>
              <a:spcBef>
                <a:spcPct val="0"/>
              </a:spcBef>
            </a:pPr>
            <a:endParaRPr lang="en-GB" altLang="en-US" sz="2400" dirty="0">
              <a:solidFill>
                <a:srgbClr val="FF0000"/>
              </a:solidFill>
            </a:endParaRPr>
          </a:p>
          <a:p>
            <a:r>
              <a:rPr lang="en-GB" dirty="0"/>
              <a:t>The Lord be with you.</a:t>
            </a:r>
          </a:p>
          <a:p>
            <a:r>
              <a:rPr lang="en-GB" b="1" dirty="0"/>
              <a:t>And also with you.</a:t>
            </a:r>
            <a:endParaRPr lang="en-GB" dirty="0"/>
          </a:p>
          <a:p>
            <a:r>
              <a:rPr lang="en-GB" sz="2400" dirty="0"/>
              <a:t> </a:t>
            </a:r>
          </a:p>
          <a:p>
            <a:r>
              <a:rPr lang="en-GB" dirty="0"/>
              <a:t>Lift up your hearts.</a:t>
            </a:r>
          </a:p>
          <a:p>
            <a:r>
              <a:rPr lang="en-GB" b="1" dirty="0"/>
              <a:t>We lift them to the Lord.</a:t>
            </a:r>
            <a:endParaRPr lang="en-GB" dirty="0"/>
          </a:p>
          <a:p>
            <a:r>
              <a:rPr lang="en-GB" sz="2400" b="1" dirty="0"/>
              <a:t> </a:t>
            </a:r>
            <a:endParaRPr lang="en-GB" sz="2400" dirty="0"/>
          </a:p>
          <a:p>
            <a:r>
              <a:rPr lang="en-GB" dirty="0"/>
              <a:t>Let us give thanks to the Lord our God.</a:t>
            </a:r>
          </a:p>
          <a:p>
            <a:r>
              <a:rPr lang="en-GB" b="1" dirty="0"/>
              <a:t>It is right to give our thanks and praise.</a:t>
            </a:r>
            <a:endParaRPr lang="en-GB" dirty="0"/>
          </a:p>
          <a:p>
            <a:pPr latinLnBrk="0">
              <a:lnSpc>
                <a:spcPct val="100000"/>
              </a:lnSpc>
            </a:pPr>
            <a:r>
              <a:rPr lang="en-GB"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1443-28D7-C88D-7D37-B1941738AF93}"/>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2EC5CEB-0875-9119-85C2-0BCFBA5C7B75}"/>
              </a:ext>
            </a:extLst>
          </p:cNvPr>
          <p:cNvSpPr>
            <a:spLocks noGrp="1" noChangeArrowheads="1"/>
          </p:cNvSpPr>
          <p:nvPr>
            <p:ph type="subTitle" idx="1"/>
          </p:nvPr>
        </p:nvSpPr>
        <p:spPr bwMode="auto">
          <a:xfrm>
            <a:off x="2166938" y="9175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Redeeming God, in the death and resurrection of your Son, you offer us eternal life:</a:t>
            </a:r>
          </a:p>
          <a:p>
            <a:pPr>
              <a:lnSpc>
                <a:spcPct val="100000"/>
              </a:lnSpc>
              <a:spcBef>
                <a:spcPts val="0"/>
              </a:spcBef>
            </a:pPr>
            <a:r>
              <a:rPr lang="en-GB" b="1" dirty="0"/>
              <a:t>we praise and adore you.</a:t>
            </a:r>
            <a:endParaRPr lang="en-GB" dirty="0"/>
          </a:p>
          <a:p>
            <a:pPr>
              <a:lnSpc>
                <a:spcPct val="100000"/>
              </a:lnSpc>
              <a:spcBef>
                <a:spcPts val="0"/>
              </a:spcBef>
            </a:pPr>
            <a:r>
              <a:rPr lang="en-GB" dirty="0"/>
              <a:t>Faithful God, you keep your covenant with every generation:</a:t>
            </a:r>
          </a:p>
          <a:p>
            <a:pPr>
              <a:lnSpc>
                <a:spcPct val="100000"/>
              </a:lnSpc>
              <a:spcBef>
                <a:spcPts val="0"/>
              </a:spcBef>
            </a:pPr>
            <a:r>
              <a:rPr lang="en-GB" b="1" dirty="0"/>
              <a:t>we praise and adore you.</a:t>
            </a:r>
            <a:endParaRPr lang="en-GB" dirty="0"/>
          </a:p>
          <a:p>
            <a:pPr>
              <a:lnSpc>
                <a:spcPct val="100000"/>
              </a:lnSpc>
              <a:spcBef>
                <a:spcPts val="0"/>
              </a:spcBef>
            </a:pPr>
            <a:r>
              <a:rPr lang="en-GB" dirty="0"/>
              <a:t>Creator God, in your love you made all things:</a:t>
            </a:r>
          </a:p>
          <a:p>
            <a:pPr>
              <a:lnSpc>
                <a:spcPct val="100000"/>
              </a:lnSpc>
              <a:spcBef>
                <a:spcPts val="0"/>
              </a:spcBef>
            </a:pPr>
            <a:r>
              <a:rPr lang="en-GB" b="1" dirty="0"/>
              <a:t>we praise and adore you.</a:t>
            </a:r>
            <a:endParaRPr lang="en-GB" dirty="0"/>
          </a:p>
          <a:p>
            <a:pPr>
              <a:lnSpc>
                <a:spcPct val="100000"/>
              </a:lnSpc>
              <a:spcBef>
                <a:spcPts val="0"/>
              </a:spcBef>
            </a:pPr>
            <a:r>
              <a:rPr lang="en-GB" dirty="0"/>
              <a:t> </a:t>
            </a:r>
          </a:p>
        </p:txBody>
      </p:sp>
    </p:spTree>
    <p:extLst>
      <p:ext uri="{BB962C8B-B14F-4D97-AF65-F5344CB8AC3E}">
        <p14:creationId xmlns:p14="http://schemas.microsoft.com/office/powerpoint/2010/main" val="4030016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A88C4-F687-F508-E744-41D05247F765}"/>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880917FC-8D23-69DB-A7CC-0D39593A6584}"/>
              </a:ext>
            </a:extLst>
          </p:cNvPr>
          <p:cNvSpPr>
            <a:spLocks noGrp="1" noChangeArrowheads="1"/>
          </p:cNvSpPr>
          <p:nvPr>
            <p:ph type="subTitle" idx="1"/>
          </p:nvPr>
        </p:nvSpPr>
        <p:spPr bwMode="auto">
          <a:xfrm>
            <a:off x="2166938" y="9175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So, with all the choirs of heaven and your people of every age, we praise you in songs of everlasting joy:</a:t>
            </a:r>
          </a:p>
        </p:txBody>
      </p:sp>
    </p:spTree>
    <p:extLst>
      <p:ext uri="{BB962C8B-B14F-4D97-AF65-F5344CB8AC3E}">
        <p14:creationId xmlns:p14="http://schemas.microsoft.com/office/powerpoint/2010/main" val="1875589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ubtitle 2">
            <a:extLst>
              <a:ext uri="{FF2B5EF4-FFF2-40B4-BE49-F238E27FC236}">
                <a16:creationId xmlns:a16="http://schemas.microsoft.com/office/drawing/2014/main" id="{185E7475-03D3-9162-718D-26CE51DFC653}"/>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b="1" dirty="0"/>
              <a:t>Holy, holy, holy, Lord,</a:t>
            </a:r>
            <a:endParaRPr lang="en-GB" dirty="0"/>
          </a:p>
          <a:p>
            <a:pPr latinLnBrk="0">
              <a:lnSpc>
                <a:spcPct val="100000"/>
              </a:lnSpc>
              <a:spcBef>
                <a:spcPts val="0"/>
              </a:spcBef>
            </a:pPr>
            <a:r>
              <a:rPr lang="en-GB" b="1" dirty="0"/>
              <a:t>God of power and might,</a:t>
            </a:r>
            <a:endParaRPr lang="en-GB" dirty="0"/>
          </a:p>
          <a:p>
            <a:pPr latinLnBrk="0">
              <a:lnSpc>
                <a:spcPct val="100000"/>
              </a:lnSpc>
              <a:spcBef>
                <a:spcPts val="0"/>
              </a:spcBef>
            </a:pPr>
            <a:r>
              <a:rPr lang="en-GB" b="1" dirty="0"/>
              <a:t>heaven and earth are full of your glory.</a:t>
            </a:r>
            <a:endParaRPr lang="en-GB" dirty="0"/>
          </a:p>
          <a:p>
            <a:pPr latinLnBrk="0">
              <a:lnSpc>
                <a:spcPct val="100000"/>
              </a:lnSpc>
              <a:spcBef>
                <a:spcPts val="0"/>
              </a:spcBef>
            </a:pPr>
            <a:r>
              <a:rPr lang="en-GB" b="1" dirty="0"/>
              <a:t>Hosanna in the highest.</a:t>
            </a:r>
            <a:endParaRPr lang="en-GB" dirty="0"/>
          </a:p>
          <a:p>
            <a:pPr latinLnBrk="0">
              <a:lnSpc>
                <a:spcPct val="100000"/>
              </a:lnSpc>
              <a:spcBef>
                <a:spcPts val="0"/>
              </a:spcBef>
            </a:pPr>
            <a:r>
              <a:rPr lang="en-GB" b="1" dirty="0"/>
              <a:t>Blessed is he who comes in the name of the Lord.</a:t>
            </a:r>
            <a:endParaRPr lang="en-GB" dirty="0"/>
          </a:p>
          <a:p>
            <a:pPr latinLnBrk="0">
              <a:lnSpc>
                <a:spcPct val="100000"/>
              </a:lnSpc>
              <a:spcBef>
                <a:spcPts val="0"/>
              </a:spcBef>
            </a:pPr>
            <a:r>
              <a:rPr lang="en-GB" b="1" dirty="0"/>
              <a:t>Hosanna in the highest.</a:t>
            </a: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ubtitle 2">
            <a:extLst>
              <a:ext uri="{FF2B5EF4-FFF2-40B4-BE49-F238E27FC236}">
                <a16:creationId xmlns:a16="http://schemas.microsoft.com/office/drawing/2014/main" id="{DE3C30FE-37DA-DB8F-75DC-38CB814DC220}"/>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Loving God, on the night before he gave up his life for us,</a:t>
            </a:r>
          </a:p>
          <a:p>
            <a:pPr>
              <a:lnSpc>
                <a:spcPct val="100000"/>
              </a:lnSpc>
              <a:spcBef>
                <a:spcPts val="0"/>
              </a:spcBef>
            </a:pPr>
            <a:r>
              <a:rPr lang="en-GB" dirty="0"/>
              <a:t>Jesus took bread, </a:t>
            </a:r>
          </a:p>
          <a:p>
            <a:pPr>
              <a:lnSpc>
                <a:spcPct val="100000"/>
              </a:lnSpc>
              <a:spcBef>
                <a:spcPts val="0"/>
              </a:spcBef>
            </a:pPr>
            <a:r>
              <a:rPr lang="en-GB" dirty="0"/>
              <a:t>gave thanks to you, broke it, and gave it to his friends, saying, </a:t>
            </a:r>
          </a:p>
          <a:p>
            <a:pPr>
              <a:lnSpc>
                <a:spcPct val="100000"/>
              </a:lnSpc>
              <a:spcBef>
                <a:spcPts val="0"/>
              </a:spcBef>
            </a:pPr>
            <a:r>
              <a:rPr lang="en-GB" dirty="0"/>
              <a:t>“Take this, all of you, and eat it: this is my body which is given for you.”</a:t>
            </a:r>
          </a:p>
          <a:p>
            <a:pPr>
              <a:lnSpc>
                <a:spcPct val="100000"/>
              </a:lnSpc>
              <a:spcBef>
                <a:spcPts val="0"/>
              </a:spcBef>
            </a:pPr>
            <a:r>
              <a:rPr lang="en-GB" dirty="0"/>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2E9CE-6E2E-3736-E398-91762E75DD68}"/>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D261F7A1-E709-A374-3A7B-B21F86869548}"/>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After supper, he took the cup of wine, </a:t>
            </a:r>
          </a:p>
          <a:p>
            <a:pPr>
              <a:lnSpc>
                <a:spcPct val="100000"/>
              </a:lnSpc>
              <a:spcBef>
                <a:spcPts val="0"/>
              </a:spcBef>
            </a:pPr>
            <a:r>
              <a:rPr lang="en-GB" dirty="0"/>
              <a:t>gave you thanks, and gave it to his friends, </a:t>
            </a:r>
          </a:p>
          <a:p>
            <a:pPr>
              <a:lnSpc>
                <a:spcPct val="100000"/>
              </a:lnSpc>
              <a:spcBef>
                <a:spcPts val="0"/>
              </a:spcBef>
            </a:pPr>
            <a:r>
              <a:rPr lang="en-GB" dirty="0"/>
              <a:t>saying, “Drink this, all of you: this is my blood, the new and unfailing promise of God’s love. It is shed for you and for all, </a:t>
            </a:r>
          </a:p>
          <a:p>
            <a:pPr>
              <a:lnSpc>
                <a:spcPct val="100000"/>
              </a:lnSpc>
              <a:spcBef>
                <a:spcPts val="0"/>
              </a:spcBef>
            </a:pPr>
            <a:r>
              <a:rPr lang="en-GB" dirty="0"/>
              <a:t>so that sins may be forgiven. </a:t>
            </a:r>
          </a:p>
          <a:p>
            <a:pPr>
              <a:lnSpc>
                <a:spcPct val="100000"/>
              </a:lnSpc>
              <a:spcBef>
                <a:spcPts val="0"/>
              </a:spcBef>
            </a:pPr>
            <a:r>
              <a:rPr lang="en-GB" dirty="0"/>
              <a:t>Do this to remember me.”</a:t>
            </a:r>
          </a:p>
        </p:txBody>
      </p:sp>
    </p:spTree>
    <p:extLst>
      <p:ext uri="{BB962C8B-B14F-4D97-AF65-F5344CB8AC3E}">
        <p14:creationId xmlns:p14="http://schemas.microsoft.com/office/powerpoint/2010/main" val="2171686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9E6B-CA29-D0ED-6FD9-119C02F8EF39}"/>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920F5B41-2F86-0257-07DE-92FCDAA40FA3}"/>
              </a:ext>
            </a:extLst>
          </p:cNvPr>
          <p:cNvSpPr>
            <a:spLocks noGrp="1" noChangeArrowheads="1"/>
          </p:cNvSpPr>
          <p:nvPr>
            <p:ph type="subTitle" idx="1"/>
          </p:nvPr>
        </p:nvSpPr>
        <p:spPr bwMode="auto">
          <a:xfrm>
            <a:off x="2151063" y="18923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Christ has died.</a:t>
            </a:r>
            <a:endParaRPr lang="en-GB" dirty="0"/>
          </a:p>
          <a:p>
            <a:r>
              <a:rPr lang="en-GB" b="1" dirty="0"/>
              <a:t>Christ is risen.</a:t>
            </a:r>
            <a:endParaRPr lang="en-GB" dirty="0"/>
          </a:p>
          <a:p>
            <a:r>
              <a:rPr lang="en-GB" b="1" dirty="0"/>
              <a:t>Christ will come again.</a:t>
            </a:r>
            <a:endParaRPr lang="en-GB" dirty="0"/>
          </a:p>
          <a:p>
            <a:pPr latinLnBrk="0">
              <a:lnSpc>
                <a:spcPct val="100000"/>
              </a:lnSpc>
              <a:spcBef>
                <a:spcPts val="0"/>
              </a:spcBef>
            </a:pPr>
            <a:r>
              <a:rPr lang="en-GB" dirty="0"/>
              <a:t> </a:t>
            </a:r>
          </a:p>
        </p:txBody>
      </p:sp>
    </p:spTree>
    <p:extLst>
      <p:ext uri="{BB962C8B-B14F-4D97-AF65-F5344CB8AC3E}">
        <p14:creationId xmlns:p14="http://schemas.microsoft.com/office/powerpoint/2010/main" val="1978575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93EC-C8A3-2AE7-7665-F25B29909401}"/>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14A64AC9-37AF-D3BF-1A79-23EE4E1EE54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Loving God, with these holy gifts</a:t>
            </a:r>
          </a:p>
          <a:p>
            <a:pPr>
              <a:lnSpc>
                <a:spcPct val="100000"/>
              </a:lnSpc>
              <a:spcBef>
                <a:spcPts val="0"/>
              </a:spcBef>
            </a:pPr>
            <a:r>
              <a:rPr lang="en-GB" dirty="0"/>
              <a:t>we remember Jesus who welcomed all who came to him,</a:t>
            </a:r>
          </a:p>
          <a:p>
            <a:pPr>
              <a:lnSpc>
                <a:spcPct val="100000"/>
              </a:lnSpc>
              <a:spcBef>
                <a:spcPts val="0"/>
              </a:spcBef>
            </a:pPr>
            <a:r>
              <a:rPr lang="en-GB" dirty="0"/>
              <a:t>died on the cross, rose to new life, and ascended to heaven.</a:t>
            </a:r>
          </a:p>
          <a:p>
            <a:pPr>
              <a:lnSpc>
                <a:spcPct val="100000"/>
              </a:lnSpc>
              <a:spcBef>
                <a:spcPts val="0"/>
              </a:spcBef>
            </a:pPr>
            <a:r>
              <a:rPr lang="en-GB" dirty="0"/>
              <a:t>Through his offering made once for all creation, we offer you our whole lives in thanks and praise.</a:t>
            </a:r>
          </a:p>
        </p:txBody>
      </p:sp>
    </p:spTree>
    <p:extLst>
      <p:ext uri="{BB962C8B-B14F-4D97-AF65-F5344CB8AC3E}">
        <p14:creationId xmlns:p14="http://schemas.microsoft.com/office/powerpoint/2010/main" val="124924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7D3F5-2097-3BDB-68B1-D75DBC31E0A0}"/>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676CACF3-ACC4-B151-356A-C37695B34E05}"/>
              </a:ext>
            </a:extLst>
          </p:cNvPr>
          <p:cNvSpPr>
            <a:spLocks noGrp="1" noChangeArrowheads="1"/>
          </p:cNvSpPr>
          <p:nvPr>
            <p:ph type="subTitle" idx="1"/>
          </p:nvPr>
        </p:nvSpPr>
        <p:spPr bwMode="auto">
          <a:xfrm>
            <a:off x="2151063" y="108585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Send your Holy Spirit,</a:t>
            </a:r>
          </a:p>
          <a:p>
            <a:pPr>
              <a:lnSpc>
                <a:spcPct val="100000"/>
              </a:lnSpc>
              <a:spcBef>
                <a:spcPts val="0"/>
              </a:spcBef>
            </a:pPr>
            <a:r>
              <a:rPr lang="en-GB" dirty="0"/>
              <a:t>that these gifts of bread and wine</a:t>
            </a:r>
          </a:p>
          <a:p>
            <a:pPr>
              <a:lnSpc>
                <a:spcPct val="100000"/>
              </a:lnSpc>
              <a:spcBef>
                <a:spcPts val="0"/>
              </a:spcBef>
            </a:pPr>
            <a:r>
              <a:rPr lang="en-GB" dirty="0"/>
              <a:t>may be for us the body and blood of Christ. </a:t>
            </a:r>
          </a:p>
          <a:p>
            <a:pPr>
              <a:lnSpc>
                <a:spcPct val="100000"/>
              </a:lnSpc>
              <a:spcBef>
                <a:spcPts val="0"/>
              </a:spcBef>
            </a:pPr>
            <a:r>
              <a:rPr lang="en-GB" dirty="0"/>
              <a:t>By the same Spirit, strengthen us to live and work to your praise and glory.</a:t>
            </a:r>
          </a:p>
          <a:p>
            <a:pPr>
              <a:lnSpc>
                <a:spcPct val="100000"/>
              </a:lnSpc>
              <a:spcBef>
                <a:spcPts val="0"/>
              </a:spcBef>
            </a:pPr>
            <a:r>
              <a:rPr lang="en-GB" dirty="0"/>
              <a:t> </a:t>
            </a:r>
          </a:p>
        </p:txBody>
      </p:sp>
    </p:spTree>
    <p:extLst>
      <p:ext uri="{BB962C8B-B14F-4D97-AF65-F5344CB8AC3E}">
        <p14:creationId xmlns:p14="http://schemas.microsoft.com/office/powerpoint/2010/main" val="2814318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82CFF-35E4-1B62-6625-67AEFFEC72B1}"/>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46B2F463-D7B2-53CE-4C8B-5C6279DD1E82}"/>
              </a:ext>
            </a:extLst>
          </p:cNvPr>
          <p:cNvSpPr>
            <a:spLocks noGrp="1" noChangeArrowheads="1"/>
          </p:cNvSpPr>
          <p:nvPr>
            <p:ph type="subTitle" idx="1"/>
          </p:nvPr>
        </p:nvSpPr>
        <p:spPr bwMode="auto">
          <a:xfrm>
            <a:off x="2151063" y="1102783"/>
            <a:ext cx="9312804"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dirty="0"/>
              <a:t>Therefore, loving God, we offer you our praise through Christ and in the power of the Holy Spirit.</a:t>
            </a:r>
          </a:p>
          <a:p>
            <a:pPr>
              <a:lnSpc>
                <a:spcPct val="100000"/>
              </a:lnSpc>
              <a:spcBef>
                <a:spcPts val="0"/>
              </a:spcBef>
            </a:pPr>
            <a:r>
              <a:rPr lang="en-GB" b="1" dirty="0"/>
              <a:t>Blessing and honour and glory and power be yours for ever and ever. Amen.</a:t>
            </a:r>
            <a:endParaRPr lang="en-GB" dirty="0"/>
          </a:p>
        </p:txBody>
      </p:sp>
    </p:spTree>
    <p:extLst>
      <p:ext uri="{BB962C8B-B14F-4D97-AF65-F5344CB8AC3E}">
        <p14:creationId xmlns:p14="http://schemas.microsoft.com/office/powerpoint/2010/main" val="1010660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735CF-0329-0E25-3C93-424953E5F8E4}"/>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F742111A-4395-38EF-F910-E95D9277818B}"/>
              </a:ext>
            </a:extLst>
          </p:cNvPr>
          <p:cNvSpPr>
            <a:spLocks noGrp="1" noChangeArrowheads="1"/>
          </p:cNvSpPr>
          <p:nvPr>
            <p:ph type="subTitle" idx="1"/>
          </p:nvPr>
        </p:nvSpPr>
        <p:spPr bwMode="auto">
          <a:xfrm>
            <a:off x="2151063" y="15875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b="1" dirty="0"/>
              <a:t>by whom and with whom</a:t>
            </a:r>
            <a:endParaRPr lang="en-GB" dirty="0"/>
          </a:p>
          <a:p>
            <a:r>
              <a:rPr lang="en-GB" b="1" dirty="0"/>
              <a:t>in the unity of the Holy Spirit,</a:t>
            </a:r>
            <a:endParaRPr lang="en-GB" dirty="0"/>
          </a:p>
          <a:p>
            <a:r>
              <a:rPr lang="en-GB" b="1" dirty="0"/>
              <a:t>all honour and glory are yours,</a:t>
            </a:r>
            <a:endParaRPr lang="en-GB" dirty="0"/>
          </a:p>
          <a:p>
            <a:r>
              <a:rPr lang="en-GB" b="1" dirty="0"/>
              <a:t>heavenly Father, now and always. Amen.</a:t>
            </a:r>
            <a:endParaRPr lang="en-GB" dirty="0"/>
          </a:p>
        </p:txBody>
      </p:sp>
    </p:spTree>
    <p:extLst>
      <p:ext uri="{BB962C8B-B14F-4D97-AF65-F5344CB8AC3E}">
        <p14:creationId xmlns:p14="http://schemas.microsoft.com/office/powerpoint/2010/main" val="1420705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ubtitle 2">
            <a:extLst>
              <a:ext uri="{FF2B5EF4-FFF2-40B4-BE49-F238E27FC236}">
                <a16:creationId xmlns:a16="http://schemas.microsoft.com/office/drawing/2014/main" id="{87B3D60D-3786-AEC3-C4B9-008546762528}"/>
              </a:ext>
            </a:extLst>
          </p:cNvPr>
          <p:cNvSpPr>
            <a:spLocks noGrp="1" noChangeArrowheads="1"/>
          </p:cNvSpPr>
          <p:nvPr>
            <p:ph type="subTitle" idx="1"/>
          </p:nvPr>
        </p:nvSpPr>
        <p:spPr bwMode="auto">
          <a:xfrm>
            <a:off x="2208212" y="1008212"/>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We say together the prayer that Jesus gave us:	</a:t>
            </a:r>
          </a:p>
          <a:p>
            <a:pPr>
              <a:lnSpc>
                <a:spcPct val="100000"/>
              </a:lnSpc>
              <a:spcBef>
                <a:spcPct val="0"/>
              </a:spcBef>
            </a:pPr>
            <a:endParaRPr lang="en-GB" altLang="en-US" b="1" dirty="0">
              <a:latin typeface="Arial" panose="020B0604020202020204" pitchFamily="34" charset="0"/>
              <a:cs typeface="Arial" panose="020B0604020202020204" pitchFamily="34" charset="0"/>
            </a:endParaRPr>
          </a:p>
          <a:p>
            <a:pPr>
              <a:lnSpc>
                <a:spcPct val="100000"/>
              </a:lnSpc>
              <a:spcBef>
                <a:spcPct val="0"/>
              </a:spcBef>
            </a:pPr>
            <a:r>
              <a:rPr lang="en-GB" altLang="en-US" b="1" dirty="0">
                <a:latin typeface="Arial" panose="020B0604020202020204" pitchFamily="34" charset="0"/>
                <a:cs typeface="Arial" panose="020B0604020202020204" pitchFamily="34" charset="0"/>
              </a:rPr>
              <a:t>Our Father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your Name,</a:t>
            </a:r>
          </a:p>
          <a:p>
            <a:pPr>
              <a:lnSpc>
                <a:spcPct val="100000"/>
              </a:lnSpc>
              <a:spcBef>
                <a:spcPct val="0"/>
              </a:spcBef>
            </a:pPr>
            <a:r>
              <a:rPr lang="en-GB" altLang="en-US" b="1" dirty="0">
                <a:latin typeface="Arial" panose="020B0604020202020204" pitchFamily="34" charset="0"/>
                <a:cs typeface="Arial" panose="020B0604020202020204" pitchFamily="34" charset="0"/>
              </a:rPr>
              <a:t>your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your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in heaven.</a:t>
            </a:r>
          </a:p>
          <a:p>
            <a:pPr>
              <a:lnSpc>
                <a:spcPct val="100000"/>
              </a:lnSpc>
              <a:spcBef>
                <a:spcPct val="0"/>
              </a:spcBef>
            </a:pP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ubtitle 2">
            <a:extLst>
              <a:ext uri="{FF2B5EF4-FFF2-40B4-BE49-F238E27FC236}">
                <a16:creationId xmlns:a16="http://schemas.microsoft.com/office/drawing/2014/main" id="{BCD14FAE-D18A-803B-F443-BB8076751D83}"/>
              </a:ext>
            </a:extLst>
          </p:cNvPr>
          <p:cNvSpPr>
            <a:spLocks noGrp="1" noChangeArrowheads="1"/>
          </p:cNvSpPr>
          <p:nvPr>
            <p:ph type="subTitle" idx="1"/>
          </p:nvPr>
        </p:nvSpPr>
        <p:spPr bwMode="auto">
          <a:xfrm>
            <a:off x="2208212" y="1022961"/>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today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Forgive us our sins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sin against us.</a:t>
            </a:r>
          </a:p>
          <a:p>
            <a:pPr>
              <a:lnSpc>
                <a:spcPct val="100000"/>
              </a:lnSpc>
              <a:spcBef>
                <a:spcPct val="0"/>
              </a:spcBef>
            </a:pPr>
            <a:r>
              <a:rPr lang="en-GB" altLang="en-US" b="1" dirty="0">
                <a:latin typeface="Arial" panose="020B0604020202020204" pitchFamily="34" charset="0"/>
                <a:cs typeface="Arial" panose="020B0604020202020204" pitchFamily="34" charset="0"/>
              </a:rPr>
              <a:t>Save us from the time of trial	</a:t>
            </a:r>
          </a:p>
          <a:p>
            <a:pPr>
              <a:lnSpc>
                <a:spcPct val="100000"/>
              </a:lnSpc>
              <a:spcBef>
                <a:spcPct val="0"/>
              </a:spcBef>
            </a:pPr>
            <a:r>
              <a:rPr lang="en-GB" altLang="en-US" b="1" dirty="0">
                <a:latin typeface="Arial" panose="020B0604020202020204" pitchFamily="34" charset="0"/>
                <a:cs typeface="Arial" panose="020B0604020202020204" pitchFamily="34" charset="0"/>
              </a:rPr>
              <a:t>and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the kingdom, the power and the glory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	are yours,		</a:t>
            </a:r>
          </a:p>
          <a:p>
            <a:pPr>
              <a:lnSpc>
                <a:spcPct val="100000"/>
              </a:lnSpc>
              <a:spcBef>
                <a:spcPct val="0"/>
              </a:spcBef>
            </a:pPr>
            <a:r>
              <a:rPr lang="en-GB" altLang="en-US" b="1" dirty="0">
                <a:latin typeface="Arial" panose="020B0604020202020204" pitchFamily="34" charset="0"/>
                <a:cs typeface="Arial" panose="020B0604020202020204" pitchFamily="34" charset="0"/>
              </a:rPr>
              <a:t>now and for ever. Amen. </a:t>
            </a:r>
            <a:endParaRPr lang="en-US" altLang="en-US" b="1" dirty="0">
              <a:latin typeface="Arial" panose="020B0604020202020204" pitchFamily="34" charset="0"/>
              <a:cs typeface="Arial" panose="020B0604020202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ubtitle 2">
            <a:extLst>
              <a:ext uri="{FF2B5EF4-FFF2-40B4-BE49-F238E27FC236}">
                <a16:creationId xmlns:a16="http://schemas.microsoft.com/office/drawing/2014/main" id="{E34DAA40-8B19-1A87-C5C8-AA6BA53EABFC}"/>
              </a:ext>
            </a:extLst>
          </p:cNvPr>
          <p:cNvSpPr>
            <a:spLocks noGrp="1" noChangeArrowheads="1"/>
          </p:cNvSpPr>
          <p:nvPr>
            <p:ph type="subTitle" idx="1"/>
          </p:nvPr>
        </p:nvSpPr>
        <p:spPr bwMode="auto">
          <a:xfrm>
            <a:off x="2208212" y="1221973"/>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latin typeface="Arial" panose="020B0604020202020204" pitchFamily="34" charset="0"/>
                <a:cs typeface="Arial" panose="020B0604020202020204" pitchFamily="34" charset="0"/>
              </a:rPr>
              <a:t>As our Saviour taught his disciples, we pray:</a:t>
            </a:r>
          </a:p>
          <a:p>
            <a:pPr>
              <a:lnSpc>
                <a:spcPct val="100000"/>
              </a:lnSpc>
              <a:spcBef>
                <a:spcPct val="0"/>
              </a:spcBef>
            </a:pP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Our Father, who art in heaven,</a:t>
            </a:r>
          </a:p>
          <a:p>
            <a:pPr>
              <a:lnSpc>
                <a:spcPct val="100000"/>
              </a:lnSpc>
              <a:spcBef>
                <a:spcPct val="0"/>
              </a:spcBef>
            </a:pPr>
            <a:r>
              <a:rPr lang="en-GB" altLang="en-US" b="1" dirty="0">
                <a:latin typeface="Arial" panose="020B0604020202020204" pitchFamily="34" charset="0"/>
                <a:cs typeface="Arial" panose="020B0604020202020204" pitchFamily="34" charset="0"/>
              </a:rPr>
              <a:t>hallowed be thy Name;</a:t>
            </a:r>
          </a:p>
          <a:p>
            <a:pPr>
              <a:lnSpc>
                <a:spcPct val="100000"/>
              </a:lnSpc>
              <a:spcBef>
                <a:spcPct val="0"/>
              </a:spcBef>
            </a:pPr>
            <a:r>
              <a:rPr lang="en-GB" altLang="en-US" b="1" dirty="0">
                <a:latin typeface="Arial" panose="020B0604020202020204" pitchFamily="34" charset="0"/>
                <a:cs typeface="Arial" panose="020B0604020202020204" pitchFamily="34" charset="0"/>
              </a:rPr>
              <a:t>thy kingdom come;</a:t>
            </a:r>
          </a:p>
          <a:p>
            <a:pPr>
              <a:lnSpc>
                <a:spcPct val="100000"/>
              </a:lnSpc>
              <a:spcBef>
                <a:spcPct val="0"/>
              </a:spcBef>
            </a:pPr>
            <a:r>
              <a:rPr lang="en-GB" altLang="en-US" b="1" dirty="0">
                <a:latin typeface="Arial" panose="020B0604020202020204" pitchFamily="34" charset="0"/>
                <a:cs typeface="Arial" panose="020B0604020202020204" pitchFamily="34" charset="0"/>
              </a:rPr>
              <a:t>thy will be done;</a:t>
            </a:r>
          </a:p>
          <a:p>
            <a:pPr>
              <a:lnSpc>
                <a:spcPct val="100000"/>
              </a:lnSpc>
              <a:spcBef>
                <a:spcPct val="0"/>
              </a:spcBef>
            </a:pPr>
            <a:r>
              <a:rPr lang="en-GB" altLang="en-US" b="1" dirty="0">
                <a:latin typeface="Arial" panose="020B0604020202020204" pitchFamily="34" charset="0"/>
                <a:cs typeface="Arial" panose="020B0604020202020204" pitchFamily="34" charset="0"/>
              </a:rPr>
              <a:t>on earth as it is in heaven.</a:t>
            </a:r>
          </a:p>
          <a:p>
            <a:pPr>
              <a:lnSpc>
                <a:spcPct val="100000"/>
              </a:lnSpc>
              <a:spcBef>
                <a:spcPct val="0"/>
              </a:spcBef>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a:extLst>
              <a:ext uri="{FF2B5EF4-FFF2-40B4-BE49-F238E27FC236}">
                <a16:creationId xmlns:a16="http://schemas.microsoft.com/office/drawing/2014/main" id="{A6257F97-ED40-6CD2-AF41-53CF83FCD98B}"/>
              </a:ext>
            </a:extLst>
          </p:cNvPr>
          <p:cNvSpPr>
            <a:spLocks noGrp="1" noChangeArrowheads="1"/>
          </p:cNvSpPr>
          <p:nvPr>
            <p:ph type="subTitle" idx="1"/>
          </p:nvPr>
        </p:nvSpPr>
        <p:spPr bwMode="auto">
          <a:xfrm>
            <a:off x="2208212" y="103989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latin typeface="Arial" panose="020B0604020202020204" pitchFamily="34" charset="0"/>
                <a:cs typeface="Arial" panose="020B0604020202020204" pitchFamily="34" charset="0"/>
              </a:rPr>
              <a:t>Give us this day our daily bread.</a:t>
            </a:r>
          </a:p>
          <a:p>
            <a:pPr>
              <a:lnSpc>
                <a:spcPct val="100000"/>
              </a:lnSpc>
              <a:spcBef>
                <a:spcPct val="0"/>
              </a:spcBef>
            </a:pPr>
            <a:r>
              <a:rPr lang="en-GB" altLang="en-US" b="1" dirty="0">
                <a:latin typeface="Arial" panose="020B0604020202020204" pitchFamily="34" charset="0"/>
                <a:cs typeface="Arial" panose="020B0604020202020204" pitchFamily="34" charset="0"/>
              </a:rPr>
              <a:t>And forgive us our trespasses,</a:t>
            </a:r>
          </a:p>
          <a:p>
            <a:pPr>
              <a:lnSpc>
                <a:spcPct val="100000"/>
              </a:lnSpc>
              <a:spcBef>
                <a:spcPct val="0"/>
              </a:spcBef>
            </a:pPr>
            <a:r>
              <a:rPr lang="en-GB" altLang="en-US" b="1" dirty="0">
                <a:latin typeface="Arial" panose="020B0604020202020204" pitchFamily="34" charset="0"/>
                <a:cs typeface="Arial" panose="020B0604020202020204" pitchFamily="34" charset="0"/>
              </a:rPr>
              <a:t>as we forgive those who  trespass against 	us.</a:t>
            </a:r>
          </a:p>
          <a:p>
            <a:pPr>
              <a:lnSpc>
                <a:spcPct val="100000"/>
              </a:lnSpc>
              <a:spcBef>
                <a:spcPct val="0"/>
              </a:spcBef>
            </a:pPr>
            <a:r>
              <a:rPr lang="en-GB" altLang="en-US" b="1" dirty="0">
                <a:latin typeface="Arial" panose="020B0604020202020204" pitchFamily="34" charset="0"/>
                <a:cs typeface="Arial" panose="020B0604020202020204" pitchFamily="34" charset="0"/>
              </a:rPr>
              <a:t>And lead us not into temptation;</a:t>
            </a:r>
          </a:p>
          <a:p>
            <a:pPr>
              <a:lnSpc>
                <a:spcPct val="100000"/>
              </a:lnSpc>
              <a:spcBef>
                <a:spcPct val="0"/>
              </a:spcBef>
            </a:pPr>
            <a:r>
              <a:rPr lang="en-GB" altLang="en-US" b="1" dirty="0">
                <a:latin typeface="Arial" panose="020B0604020202020204" pitchFamily="34" charset="0"/>
                <a:cs typeface="Arial" panose="020B0604020202020204" pitchFamily="34" charset="0"/>
              </a:rPr>
              <a:t>but deliver us from evil.</a:t>
            </a:r>
          </a:p>
          <a:p>
            <a:pPr>
              <a:lnSpc>
                <a:spcPct val="100000"/>
              </a:lnSpc>
              <a:spcBef>
                <a:spcPct val="0"/>
              </a:spcBef>
            </a:pPr>
            <a:r>
              <a:rPr lang="en-GB" altLang="en-US" b="1" dirty="0">
                <a:latin typeface="Arial" panose="020B0604020202020204" pitchFamily="34" charset="0"/>
                <a:cs typeface="Arial" panose="020B0604020202020204" pitchFamily="34" charset="0"/>
              </a:rPr>
              <a:t>For thine is the kingdom, the power, </a:t>
            </a:r>
            <a:br>
              <a:rPr lang="en-GB" altLang="en-US" b="1" dirty="0">
                <a:latin typeface="Arial" panose="020B0604020202020204" pitchFamily="34" charset="0"/>
                <a:cs typeface="Arial" panose="020B0604020202020204" pitchFamily="34" charset="0"/>
              </a:rPr>
            </a:br>
            <a:r>
              <a:rPr lang="en-GB" altLang="en-US" b="1" dirty="0">
                <a:latin typeface="Arial" panose="020B0604020202020204" pitchFamily="34" charset="0"/>
                <a:cs typeface="Arial" panose="020B0604020202020204" pitchFamily="34" charset="0"/>
              </a:rPr>
              <a:t>and the glory,</a:t>
            </a:r>
          </a:p>
          <a:p>
            <a:pPr>
              <a:lnSpc>
                <a:spcPct val="100000"/>
              </a:lnSpc>
              <a:spcBef>
                <a:spcPct val="0"/>
              </a:spcBef>
            </a:pPr>
            <a:r>
              <a:rPr lang="en-GB" altLang="en-US" b="1" dirty="0">
                <a:latin typeface="Arial" panose="020B0604020202020204" pitchFamily="34" charset="0"/>
                <a:cs typeface="Arial" panose="020B0604020202020204" pitchFamily="34" charset="0"/>
              </a:rPr>
              <a:t>for ever and ever. Amen.</a:t>
            </a:r>
          </a:p>
          <a:p>
            <a:pPr>
              <a:lnSpc>
                <a:spcPct val="100000"/>
              </a:lnSpc>
              <a:spcBef>
                <a:spcPct val="0"/>
              </a:spcBef>
            </a:pPr>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ubtitle 2">
            <a:extLst>
              <a:ext uri="{FF2B5EF4-FFF2-40B4-BE49-F238E27FC236}">
                <a16:creationId xmlns:a16="http://schemas.microsoft.com/office/drawing/2014/main" id="{C08A09DB-0F5F-8D86-E7DE-4E0D6D220C6B}"/>
              </a:ext>
            </a:extLst>
          </p:cNvPr>
          <p:cNvSpPr>
            <a:spLocks noGrp="1" noChangeArrowheads="1"/>
          </p:cNvSpPr>
          <p:nvPr>
            <p:ph type="subTitle" idx="1"/>
          </p:nvPr>
        </p:nvSpPr>
        <p:spPr bwMode="auto">
          <a:xfrm>
            <a:off x="2151063" y="889000"/>
            <a:ext cx="9228137"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in the sight of the people, </a:t>
            </a:r>
            <a:br>
              <a:rPr lang="en-GB" altLang="en-US" sz="2400" dirty="0">
                <a:solidFill>
                  <a:srgbClr val="C00000"/>
                </a:solidFill>
              </a:rPr>
            </a:br>
            <a:r>
              <a:rPr lang="en-GB" altLang="en-US" sz="2400" dirty="0">
                <a:solidFill>
                  <a:srgbClr val="C00000"/>
                </a:solidFill>
              </a:rPr>
              <a:t>in silence, or saying:</a:t>
            </a:r>
          </a:p>
          <a:p>
            <a:pPr>
              <a:lnSpc>
                <a:spcPct val="100000"/>
              </a:lnSpc>
              <a:spcBef>
                <a:spcPct val="0"/>
              </a:spcBef>
            </a:pPr>
            <a:endParaRPr lang="en-GB" altLang="en-US" sz="2400" dirty="0">
              <a:solidFill>
                <a:srgbClr val="C00000"/>
              </a:solidFill>
              <a:cs typeface="Arial" panose="020B0604020202020204" pitchFamily="34" charset="0"/>
            </a:endParaRPr>
          </a:p>
          <a:p>
            <a:pPr>
              <a:lnSpc>
                <a:spcPct val="100000"/>
              </a:lnSpc>
              <a:spcBef>
                <a:spcPts val="0"/>
              </a:spcBef>
            </a:pPr>
            <a:r>
              <a:rPr lang="en-GB" dirty="0"/>
              <a:t>The bread we break is a sharing in the body of Christ.</a:t>
            </a:r>
          </a:p>
          <a:p>
            <a:pPr>
              <a:lnSpc>
                <a:spcPct val="100000"/>
              </a:lnSpc>
              <a:spcBef>
                <a:spcPts val="0"/>
              </a:spcBef>
            </a:pPr>
            <a:r>
              <a:rPr lang="en-GB" b="1" dirty="0"/>
              <a:t>Christ is the Bread of Life.</a:t>
            </a:r>
            <a:endParaRPr lang="en-GB" dirty="0"/>
          </a:p>
          <a:p>
            <a:pPr>
              <a:lnSpc>
                <a:spcPct val="100000"/>
              </a:lnSpc>
              <a:spcBef>
                <a:spcPts val="0"/>
              </a:spcBef>
            </a:pPr>
            <a:r>
              <a:rPr lang="en-GB" dirty="0"/>
              <a:t> </a:t>
            </a:r>
          </a:p>
          <a:p>
            <a:pPr>
              <a:lnSpc>
                <a:spcPct val="100000"/>
              </a:lnSpc>
              <a:spcBef>
                <a:spcPct val="0"/>
              </a:spcBef>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D6608-A48C-FD3E-E84B-0242C252164F}"/>
            </a:ext>
          </a:extLst>
        </p:cNvPr>
        <p:cNvGrpSpPr/>
        <p:nvPr/>
      </p:nvGrpSpPr>
      <p:grpSpPr>
        <a:xfrm>
          <a:off x="0" y="0"/>
          <a:ext cx="0" cy="0"/>
          <a:chOff x="0" y="0"/>
          <a:chExt cx="0" cy="0"/>
        </a:xfrm>
      </p:grpSpPr>
      <p:sp>
        <p:nvSpPr>
          <p:cNvPr id="129026" name="Subtitle 2">
            <a:extLst>
              <a:ext uri="{FF2B5EF4-FFF2-40B4-BE49-F238E27FC236}">
                <a16:creationId xmlns:a16="http://schemas.microsoft.com/office/drawing/2014/main" id="{32C6499C-0977-C8C9-E563-970F555B7A3A}"/>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may lift the cup in silence, or saying:</a:t>
            </a:r>
          </a:p>
          <a:p>
            <a:pPr>
              <a:lnSpc>
                <a:spcPct val="100000"/>
              </a:lnSpc>
              <a:spcBef>
                <a:spcPct val="0"/>
              </a:spcBef>
            </a:pPr>
            <a:endParaRPr lang="en-GB" altLang="en-US" sz="2400" dirty="0">
              <a:solidFill>
                <a:srgbClr val="C00000"/>
              </a:solidFill>
              <a:cs typeface="Arial" panose="020B0604020202020204" pitchFamily="34" charset="0"/>
            </a:endParaRPr>
          </a:p>
          <a:p>
            <a:pPr>
              <a:lnSpc>
                <a:spcPct val="100000"/>
              </a:lnSpc>
              <a:spcBef>
                <a:spcPts val="0"/>
              </a:spcBef>
            </a:pPr>
            <a:r>
              <a:rPr lang="en-GB" dirty="0"/>
              <a:t>The cup of blessing for which we give thanks is a sharing in the blood of Christ.</a:t>
            </a:r>
          </a:p>
          <a:p>
            <a:pPr>
              <a:lnSpc>
                <a:spcPct val="100000"/>
              </a:lnSpc>
              <a:spcBef>
                <a:spcPts val="0"/>
              </a:spcBef>
            </a:pPr>
            <a:r>
              <a:rPr lang="en-GB" b="1" dirty="0"/>
              <a:t>Christ is the true Vine.</a:t>
            </a:r>
            <a:endParaRPr lang="en-GB" dirty="0"/>
          </a:p>
          <a:p>
            <a:pPr>
              <a:lnSpc>
                <a:spcPct val="100000"/>
              </a:lnSpc>
              <a:spcBef>
                <a:spcPct val="0"/>
              </a:spcBef>
            </a:pPr>
            <a:endParaRPr lang="en-US" altLang="en-US" dirty="0"/>
          </a:p>
        </p:txBody>
      </p:sp>
    </p:spTree>
    <p:extLst>
      <p:ext uri="{BB962C8B-B14F-4D97-AF65-F5344CB8AC3E}">
        <p14:creationId xmlns:p14="http://schemas.microsoft.com/office/powerpoint/2010/main" val="158280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6E73C-E3DA-A570-7D18-E802FADFC391}"/>
            </a:ext>
          </a:extLst>
        </p:cNvPr>
        <p:cNvGrpSpPr/>
        <p:nvPr/>
      </p:nvGrpSpPr>
      <p:grpSpPr>
        <a:xfrm>
          <a:off x="0" y="0"/>
          <a:ext cx="0" cy="0"/>
          <a:chOff x="0" y="0"/>
          <a:chExt cx="0" cy="0"/>
        </a:xfrm>
      </p:grpSpPr>
      <p:sp>
        <p:nvSpPr>
          <p:cNvPr id="129026" name="Subtitle 2">
            <a:extLst>
              <a:ext uri="{FF2B5EF4-FFF2-40B4-BE49-F238E27FC236}">
                <a16:creationId xmlns:a16="http://schemas.microsoft.com/office/drawing/2014/main" id="{F42DC58F-4CAE-705C-8635-6953A43603EB}"/>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dirty="0"/>
              <a:t>Jesus, Lamb of God</a:t>
            </a:r>
          </a:p>
          <a:p>
            <a:r>
              <a:rPr lang="en-GB" b="1" dirty="0"/>
              <a:t>have mercy on us.</a:t>
            </a:r>
            <a:endParaRPr lang="en-GB" dirty="0"/>
          </a:p>
          <a:p>
            <a:r>
              <a:rPr lang="en-GB" dirty="0"/>
              <a:t>Jesus, bearer of our sins,</a:t>
            </a:r>
          </a:p>
          <a:p>
            <a:r>
              <a:rPr lang="en-GB" b="1" dirty="0"/>
              <a:t>have mercy on us.</a:t>
            </a:r>
            <a:endParaRPr lang="en-GB" dirty="0"/>
          </a:p>
          <a:p>
            <a:r>
              <a:rPr lang="en-GB" dirty="0"/>
              <a:t>Jesus, redeemer of the word,</a:t>
            </a:r>
          </a:p>
          <a:p>
            <a:r>
              <a:rPr lang="en-GB" b="1" dirty="0"/>
              <a:t>grant us peace.</a:t>
            </a:r>
            <a:endParaRPr lang="en-GB" dirty="0"/>
          </a:p>
          <a:p>
            <a:pPr>
              <a:lnSpc>
                <a:spcPct val="100000"/>
              </a:lnSpc>
              <a:spcBef>
                <a:spcPct val="0"/>
              </a:spcBef>
            </a:pPr>
            <a:endParaRPr lang="en-US" altLang="en-US" dirty="0"/>
          </a:p>
        </p:txBody>
      </p:sp>
    </p:spTree>
    <p:extLst>
      <p:ext uri="{BB962C8B-B14F-4D97-AF65-F5344CB8AC3E}">
        <p14:creationId xmlns:p14="http://schemas.microsoft.com/office/powerpoint/2010/main" val="2117136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ubtitle 2">
            <a:extLst>
              <a:ext uri="{FF2B5EF4-FFF2-40B4-BE49-F238E27FC236}">
                <a16:creationId xmlns:a16="http://schemas.microsoft.com/office/drawing/2014/main" id="{83A08A3E-EBCF-4163-0165-183D82612A6E}"/>
              </a:ext>
            </a:extLst>
          </p:cNvPr>
          <p:cNvSpPr>
            <a:spLocks noGrp="1" noChangeArrowheads="1"/>
          </p:cNvSpPr>
          <p:nvPr>
            <p:ph type="subTitle" idx="1"/>
          </p:nvPr>
        </p:nvSpPr>
        <p:spPr bwMode="auto">
          <a:xfrm>
            <a:off x="2015808" y="2417127"/>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b="1" dirty="0"/>
              <a:t>The sharing of the bread and wine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BBEDBDE9-9295-FE7D-DD92-A996FFD90BC2}"/>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PRAYERS AND DISMISSAL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ubtitle 2">
            <a:extLst>
              <a:ext uri="{FF2B5EF4-FFF2-40B4-BE49-F238E27FC236}">
                <a16:creationId xmlns:a16="http://schemas.microsoft.com/office/drawing/2014/main" id="{6A7BC1F7-6C42-6531-E7D1-7ECC7F2C03F0}"/>
              </a:ext>
            </a:extLst>
          </p:cNvPr>
          <p:cNvSpPr>
            <a:spLocks noGrp="1" noChangeArrowheads="1"/>
          </p:cNvSpPr>
          <p:nvPr>
            <p:ph type="subTitle" idx="1"/>
          </p:nvPr>
        </p:nvSpPr>
        <p:spPr bwMode="auto">
          <a:xfrm>
            <a:off x="2120900" y="563563"/>
            <a:ext cx="9800167"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ts val="0"/>
              </a:spcBef>
            </a:pPr>
            <a:r>
              <a:rPr lang="en-GB" sz="2400" dirty="0">
                <a:solidFill>
                  <a:srgbClr val="C00000"/>
                </a:solidFill>
              </a:rPr>
              <a:t>Silence</a:t>
            </a:r>
          </a:p>
          <a:p>
            <a:pPr>
              <a:lnSpc>
                <a:spcPct val="100000"/>
              </a:lnSpc>
              <a:spcBef>
                <a:spcPts val="0"/>
              </a:spcBef>
            </a:pPr>
            <a:r>
              <a:rPr lang="en-GB" dirty="0"/>
              <a:t>Let us pray.</a:t>
            </a:r>
          </a:p>
          <a:p>
            <a:pPr>
              <a:lnSpc>
                <a:spcPct val="100000"/>
              </a:lnSpc>
              <a:spcBef>
                <a:spcPts val="0"/>
              </a:spcBef>
            </a:pPr>
            <a:r>
              <a:rPr lang="en-GB" b="1" dirty="0"/>
              <a:t> </a:t>
            </a:r>
            <a:endParaRPr lang="en-GB" dirty="0"/>
          </a:p>
          <a:p>
            <a:pPr>
              <a:lnSpc>
                <a:spcPct val="100000"/>
              </a:lnSpc>
              <a:spcBef>
                <a:spcPts val="0"/>
              </a:spcBef>
            </a:pPr>
            <a:r>
              <a:rPr lang="en-GB" b="1" dirty="0"/>
              <a:t>Loving God,</a:t>
            </a:r>
            <a:endParaRPr lang="en-GB" dirty="0"/>
          </a:p>
          <a:p>
            <a:pPr>
              <a:lnSpc>
                <a:spcPct val="100000"/>
              </a:lnSpc>
              <a:spcBef>
                <a:spcPts val="0"/>
              </a:spcBef>
            </a:pPr>
            <a:r>
              <a:rPr lang="en-GB" b="1" dirty="0"/>
              <a:t>help us who have received the Bread of Life </a:t>
            </a:r>
            <a:endParaRPr lang="en-GB" dirty="0"/>
          </a:p>
          <a:p>
            <a:pPr>
              <a:lnSpc>
                <a:spcPct val="100000"/>
              </a:lnSpc>
              <a:spcBef>
                <a:spcPts val="0"/>
              </a:spcBef>
            </a:pPr>
            <a:r>
              <a:rPr lang="en-GB" b="1" dirty="0"/>
              <a:t>and the cup of blessing </a:t>
            </a:r>
            <a:endParaRPr lang="en-GB" dirty="0"/>
          </a:p>
          <a:p>
            <a:pPr>
              <a:lnSpc>
                <a:spcPct val="100000"/>
              </a:lnSpc>
              <a:spcBef>
                <a:spcPts val="0"/>
              </a:spcBef>
            </a:pPr>
            <a:r>
              <a:rPr lang="en-GB" b="1" dirty="0"/>
              <a:t>to hunger and thirst for the justice of your kingdom</a:t>
            </a:r>
            <a:endParaRPr lang="en-GB" dirty="0"/>
          </a:p>
          <a:p>
            <a:pPr>
              <a:lnSpc>
                <a:spcPct val="100000"/>
              </a:lnSpc>
              <a:spcBef>
                <a:spcPts val="0"/>
              </a:spcBef>
            </a:pPr>
            <a:r>
              <a:rPr lang="en-GB" b="1" dirty="0"/>
              <a:t>until we share in the feast of your glory. Amen.</a:t>
            </a:r>
            <a:endParaRPr lang="en-GB"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ubtitle 2">
            <a:extLst>
              <a:ext uri="{FF2B5EF4-FFF2-40B4-BE49-F238E27FC236}">
                <a16:creationId xmlns:a16="http://schemas.microsoft.com/office/drawing/2014/main" id="{DA02C882-51F7-3711-F394-2EA264EFE96D}"/>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ts val="0"/>
              </a:spcBef>
            </a:pPr>
            <a:r>
              <a:rPr lang="en-GB" sz="2800" dirty="0"/>
              <a:t> </a:t>
            </a:r>
          </a:p>
          <a:p>
            <a:pPr>
              <a:lnSpc>
                <a:spcPct val="100000"/>
              </a:lnSpc>
              <a:spcBef>
                <a:spcPts val="0"/>
              </a:spcBef>
            </a:pPr>
            <a:r>
              <a:rPr lang="en-GB" dirty="0"/>
              <a:t>The blessing of God,</a:t>
            </a:r>
          </a:p>
          <a:p>
            <a:pPr>
              <a:lnSpc>
                <a:spcPct val="100000"/>
              </a:lnSpc>
              <a:spcBef>
                <a:spcPts val="0"/>
              </a:spcBef>
            </a:pPr>
            <a:r>
              <a:rPr lang="en-GB" dirty="0"/>
              <a:t>the Father, the Son and the Holy Spirit,</a:t>
            </a:r>
          </a:p>
          <a:p>
            <a:pPr>
              <a:lnSpc>
                <a:spcPct val="100000"/>
              </a:lnSpc>
              <a:spcBef>
                <a:spcPts val="0"/>
              </a:spcBef>
            </a:pPr>
            <a:r>
              <a:rPr lang="en-GB" dirty="0"/>
              <a:t>be upon </a:t>
            </a:r>
            <a:r>
              <a:rPr lang="en-GB" i="1" dirty="0"/>
              <a:t>you/us</a:t>
            </a:r>
            <a:r>
              <a:rPr lang="en-GB" dirty="0"/>
              <a:t>, now and always. </a:t>
            </a:r>
            <a:r>
              <a:rPr lang="en-GB" b="1" dirty="0"/>
              <a:t>Amen.</a:t>
            </a:r>
            <a:endParaRPr lang="en-GB" dirty="0"/>
          </a:p>
          <a:p>
            <a:pPr>
              <a:lnSpc>
                <a:spcPct val="100000"/>
              </a:lnSpc>
              <a:spcBef>
                <a:spcPts val="0"/>
              </a:spcBef>
            </a:pPr>
            <a:r>
              <a:rPr lang="en-GB" dirty="0"/>
              <a:t> </a:t>
            </a:r>
            <a:endParaRPr lang="en-GB" sz="2400" dirty="0">
              <a:solidFill>
                <a:srgbClr val="C00000"/>
              </a:solidFill>
            </a:endParaRPr>
          </a:p>
          <a:p>
            <a:pPr>
              <a:lnSpc>
                <a:spcPct val="100000"/>
              </a:lnSpc>
              <a:spcBef>
                <a:spcPts val="0"/>
              </a:spcBef>
            </a:pPr>
            <a:r>
              <a:rPr lang="en-GB" sz="2400" dirty="0">
                <a:solidFill>
                  <a:srgbClr val="C00000"/>
                </a:solidFill>
              </a:rPr>
              <a:t>*The presiding minister says: </a:t>
            </a:r>
          </a:p>
          <a:p>
            <a:pPr>
              <a:lnSpc>
                <a:spcPct val="100000"/>
              </a:lnSpc>
              <a:spcBef>
                <a:spcPts val="0"/>
              </a:spcBef>
            </a:pPr>
            <a:r>
              <a:rPr lang="en-GB" sz="2400" dirty="0">
                <a:solidFill>
                  <a:srgbClr val="C00000"/>
                </a:solidFill>
              </a:rPr>
              <a:t> </a:t>
            </a:r>
          </a:p>
          <a:p>
            <a:pPr>
              <a:lnSpc>
                <a:spcPct val="100000"/>
              </a:lnSpc>
              <a:spcBef>
                <a:spcPts val="0"/>
              </a:spcBef>
            </a:pPr>
            <a:r>
              <a:rPr lang="en-GB" dirty="0"/>
              <a:t>Go in peace to love and serve the Lord.</a:t>
            </a:r>
          </a:p>
          <a:p>
            <a:pPr>
              <a:lnSpc>
                <a:spcPct val="100000"/>
              </a:lnSpc>
              <a:spcBef>
                <a:spcPts val="0"/>
              </a:spcBef>
            </a:pPr>
            <a:r>
              <a:rPr lang="en-GB" b="1" dirty="0"/>
              <a:t>In the name of Christ. Amen.</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3B351-B4A0-858D-DCA5-F38AE04CC5EF}"/>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C2AB9780-DEAE-34B1-B023-4EE9DE7E48B6}"/>
              </a:ext>
            </a:extLst>
          </p:cNvPr>
          <p:cNvSpPr>
            <a:spLocks noGrp="1" noChangeArrowheads="1"/>
          </p:cNvSpPr>
          <p:nvPr>
            <p:ph type="ctrTitle"/>
          </p:nvPr>
        </p:nvSpPr>
        <p:spPr bwMode="auto">
          <a:xfrm>
            <a:off x="2208213" y="3277394"/>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ORDINARY </a:t>
            </a:r>
            <a:br>
              <a:rPr lang="en-GB" altLang="en-US" b="1" dirty="0"/>
            </a:br>
            <a:r>
              <a:rPr lang="en-GB" altLang="en-US" b="1" dirty="0"/>
              <a:t>SEASONS</a:t>
            </a:r>
            <a:endParaRPr lang="en-GB" altLang="en-US" sz="2400" dirty="0"/>
          </a:p>
        </p:txBody>
      </p:sp>
    </p:spTree>
    <p:extLst>
      <p:ext uri="{BB962C8B-B14F-4D97-AF65-F5344CB8AC3E}">
        <p14:creationId xmlns:p14="http://schemas.microsoft.com/office/powerpoint/2010/main" val="822012584"/>
      </p:ext>
    </p:extLst>
  </p:cSld>
  <p:clrMapOvr>
    <a:masterClrMapping/>
  </p:clrMapOvr>
</p:sld>
</file>

<file path=ppt/theme/theme1.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2.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3573 MC Powerpoint – new brand</Template>
  <TotalTime>2376</TotalTime>
  <Words>2536</Words>
  <Application>Microsoft Office PowerPoint</Application>
  <PresentationFormat>Widescreen</PresentationFormat>
  <Paragraphs>372</Paragraphs>
  <Slides>41</Slides>
  <Notes>41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41</vt:i4>
      </vt:variant>
    </vt:vector>
  </HeadingPairs>
  <TitlesOfParts>
    <vt:vector size="51" baseType="lpstr">
      <vt:lpstr>Arial</vt:lpstr>
      <vt:lpstr>Calibri</vt:lpstr>
      <vt:lpstr>Calibri Light</vt:lpstr>
      <vt:lpstr>Franklin Gothic Book</vt:lpstr>
      <vt:lpstr>Franklin Gothic Medium</vt:lpstr>
      <vt:lpstr>3573 MC Powerpoint – new brand</vt:lpstr>
      <vt:lpstr>MC text slide</vt:lpstr>
      <vt:lpstr>MC Section slide</vt:lpstr>
      <vt:lpstr>1_MC text slide</vt:lpstr>
      <vt:lpstr>2_MC text slide</vt:lpstr>
      <vt:lpstr>PowerPoint Presentation</vt:lpstr>
      <vt:lpstr>AN ADDITIONAL  SERVICE OF  HOLY COMMUNION  FOR ORDINARY  SEASONS</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THE MINISTRY OF  THE SACRAMENT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AN ADDITIONAL  SERVICE OF  HOLY COMMUNION  FOR ORDINARY  SEASONS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Methodist Church new  brand Powerpoint title slide</dc:title>
  <dc:creator>Microsoft Office User</dc:creator>
  <cp:lastModifiedBy>Emily Morrell</cp:lastModifiedBy>
  <cp:revision>128</cp:revision>
  <dcterms:created xsi:type="dcterms:W3CDTF">2021-09-22T10:10:24Z</dcterms:created>
  <dcterms:modified xsi:type="dcterms:W3CDTF">2025-10-14T09:26:46Z</dcterms:modified>
</cp:coreProperties>
</file>